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comments/modernComment_127_C585A622.xml" ContentType="application/vnd.ms-powerpoint.comment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comments/modernComment_128_648028AE.xml" ContentType="application/vnd.ms-powerpoint.comment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comments/modernComment_12B_D17E8C86.xml" ContentType="application/vnd.ms-powerpoint.comments+xml"/>
  <Override PartName="/ppt/tags/tag23.xml" ContentType="application/vnd.openxmlformats-officedocument.presentationml.tag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9" r:id="rId4"/>
    <p:sldId id="320" r:id="rId5"/>
    <p:sldId id="260" r:id="rId6"/>
    <p:sldId id="295" r:id="rId7"/>
    <p:sldId id="315" r:id="rId8"/>
    <p:sldId id="317" r:id="rId9"/>
    <p:sldId id="296" r:id="rId10"/>
    <p:sldId id="316" r:id="rId11"/>
    <p:sldId id="297" r:id="rId12"/>
    <p:sldId id="301" r:id="rId13"/>
    <p:sldId id="318" r:id="rId14"/>
    <p:sldId id="302" r:id="rId15"/>
    <p:sldId id="310" r:id="rId16"/>
    <p:sldId id="313" r:id="rId17"/>
    <p:sldId id="312" r:id="rId18"/>
    <p:sldId id="303" r:id="rId19"/>
    <p:sldId id="304" r:id="rId20"/>
    <p:sldId id="305" r:id="rId21"/>
    <p:sldId id="319" r:id="rId22"/>
    <p:sldId id="306" r:id="rId23"/>
    <p:sldId id="299" r:id="rId24"/>
    <p:sldId id="309" r:id="rId25"/>
  </p:sldIdLst>
  <p:sldSz cx="12192000" cy="6858000"/>
  <p:notesSz cx="6858000" cy="9144000"/>
  <p:custDataLst>
    <p:tags r:id="rId2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400A97-5D18-035C-1A40-23F5C65D2742}" name="Castle, Josh" initials="JC" userId="S::CASTLEJ6@nationwide.com::802ed59e-71e9-4568-98ca-48d87049e306" providerId="AD"/>
  <p188:author id="{E51C02DD-1329-AB4E-2AB9-1B2F938EC550}" name="Tarlton, Barry P" initials="BT" userId="S::barry.tarlton@nationwide.com::a014222f-b2ee-42db-84d8-7be31ba72aa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9DDA4"/>
    <a:srgbClr val="EE2225"/>
    <a:srgbClr val="00AEEF"/>
    <a:srgbClr val="FFFFFF"/>
    <a:srgbClr val="D69044"/>
    <a:srgbClr val="00C6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4CED58-08D8-48AC-9C7E-2012D22EA38A}" v="2592" dt="2025-01-10T16:19:57.8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82" autoAdjust="0"/>
  </p:normalViewPr>
  <p:slideViewPr>
    <p:cSldViewPr snapToGrid="0">
      <p:cViewPr>
        <p:scale>
          <a:sx n="100" d="100"/>
          <a:sy n="100" d="100"/>
        </p:scale>
        <p:origin x="3053" y="10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tle, Josh" userId="802ed59e-71e9-4568-98ca-48d87049e306" providerId="ADAL" clId="{3B4CED58-08D8-48AC-9C7E-2012D22EA38A}"/>
    <pc:docChg chg="undo redo custSel addSld delSld modSld sldOrd">
      <pc:chgData name="Castle, Josh" userId="802ed59e-71e9-4568-98ca-48d87049e306" providerId="ADAL" clId="{3B4CED58-08D8-48AC-9C7E-2012D22EA38A}" dt="2025-01-10T16:20:38.876" v="3654" actId="1076"/>
      <pc:docMkLst>
        <pc:docMk/>
      </pc:docMkLst>
      <pc:sldChg chg="addSp delSp modSp mod modAnim">
        <pc:chgData name="Castle, Josh" userId="802ed59e-71e9-4568-98ca-48d87049e306" providerId="ADAL" clId="{3B4CED58-08D8-48AC-9C7E-2012D22EA38A}" dt="2025-01-06T19:08:51.111" v="2108" actId="1036"/>
        <pc:sldMkLst>
          <pc:docMk/>
          <pc:sldMk cId="3472745102" sldId="256"/>
        </pc:sldMkLst>
        <pc:spChg chg="del">
          <ac:chgData name="Castle, Josh" userId="802ed59e-71e9-4568-98ca-48d87049e306" providerId="ADAL" clId="{3B4CED58-08D8-48AC-9C7E-2012D22EA38A}" dt="2024-12-19T18:26:54.652" v="48" actId="478"/>
          <ac:spMkLst>
            <pc:docMk/>
            <pc:sldMk cId="3472745102" sldId="256"/>
            <ac:spMk id="2" creationId="{6101E4F4-0DEB-DD99-5600-A24CE5723BCA}"/>
          </ac:spMkLst>
        </pc:spChg>
        <pc:spChg chg="del mod">
          <ac:chgData name="Castle, Josh" userId="802ed59e-71e9-4568-98ca-48d87049e306" providerId="ADAL" clId="{3B4CED58-08D8-48AC-9C7E-2012D22EA38A}" dt="2024-12-19T18:27:44.622" v="55" actId="478"/>
          <ac:spMkLst>
            <pc:docMk/>
            <pc:sldMk cId="3472745102" sldId="256"/>
            <ac:spMk id="3" creationId="{12B1ECCA-A8CA-9838-D152-0ED13A102C7B}"/>
          </ac:spMkLst>
        </pc:spChg>
        <pc:spChg chg="add mod">
          <ac:chgData name="Castle, Josh" userId="802ed59e-71e9-4568-98ca-48d87049e306" providerId="ADAL" clId="{3B4CED58-08D8-48AC-9C7E-2012D22EA38A}" dt="2025-01-06T19:08:51.111" v="2108" actId="1036"/>
          <ac:spMkLst>
            <pc:docMk/>
            <pc:sldMk cId="3472745102" sldId="256"/>
            <ac:spMk id="7" creationId="{EC85C206-5D99-B462-4FCE-F5A5FBF9C971}"/>
          </ac:spMkLst>
        </pc:spChg>
        <pc:spChg chg="add del mod">
          <ac:chgData name="Castle, Josh" userId="802ed59e-71e9-4568-98ca-48d87049e306" providerId="ADAL" clId="{3B4CED58-08D8-48AC-9C7E-2012D22EA38A}" dt="2024-12-19T18:26:58.449" v="49" actId="478"/>
          <ac:spMkLst>
            <pc:docMk/>
            <pc:sldMk cId="3472745102" sldId="256"/>
            <ac:spMk id="9" creationId="{66454BF7-EFBE-E6EC-448C-9CF84942DC50}"/>
          </ac:spMkLst>
        </pc:spChg>
        <pc:spChg chg="add mod">
          <ac:chgData name="Castle, Josh" userId="802ed59e-71e9-4568-98ca-48d87049e306" providerId="ADAL" clId="{3B4CED58-08D8-48AC-9C7E-2012D22EA38A}" dt="2024-12-19T19:22:38.260" v="89" actId="207"/>
          <ac:spMkLst>
            <pc:docMk/>
            <pc:sldMk cId="3472745102" sldId="256"/>
            <ac:spMk id="10" creationId="{4C1D0CF7-85E3-69B3-3467-9E4C373024B2}"/>
          </ac:spMkLst>
        </pc:spChg>
        <pc:spChg chg="add mod">
          <ac:chgData name="Castle, Josh" userId="802ed59e-71e9-4568-98ca-48d87049e306" providerId="ADAL" clId="{3B4CED58-08D8-48AC-9C7E-2012D22EA38A}" dt="2024-12-19T18:27:53.090" v="57"/>
          <ac:spMkLst>
            <pc:docMk/>
            <pc:sldMk cId="3472745102" sldId="256"/>
            <ac:spMk id="11" creationId="{EF6C6906-FB95-E8A9-3D78-EECFCC6DC5B8}"/>
          </ac:spMkLst>
        </pc:spChg>
        <pc:grpChg chg="add mod">
          <ac:chgData name="Castle, Josh" userId="802ed59e-71e9-4568-98ca-48d87049e306" providerId="ADAL" clId="{3B4CED58-08D8-48AC-9C7E-2012D22EA38A}" dt="2025-01-02T18:08:34.575" v="727" actId="171"/>
          <ac:grpSpMkLst>
            <pc:docMk/>
            <pc:sldMk cId="3472745102" sldId="256"/>
            <ac:grpSpMk id="3" creationId="{AE2202C7-1BF9-BD51-3127-3DA34230D4AF}"/>
          </ac:grpSpMkLst>
        </pc:grpChg>
        <pc:picChg chg="add mod">
          <ac:chgData name="Castle, Josh" userId="802ed59e-71e9-4568-98ca-48d87049e306" providerId="ADAL" clId="{3B4CED58-08D8-48AC-9C7E-2012D22EA38A}" dt="2025-01-02T18:07:56.292" v="722" actId="164"/>
          <ac:picMkLst>
            <pc:docMk/>
            <pc:sldMk cId="3472745102" sldId="256"/>
            <ac:picMk id="2" creationId="{CDD33137-E694-7A38-F445-8BD9920DF1C0}"/>
          </ac:picMkLst>
        </pc:picChg>
        <pc:picChg chg="mod">
          <ac:chgData name="Castle, Josh" userId="802ed59e-71e9-4568-98ca-48d87049e306" providerId="ADAL" clId="{3B4CED58-08D8-48AC-9C7E-2012D22EA38A}" dt="2025-01-02T18:07:56.292" v="722" actId="164"/>
          <ac:picMkLst>
            <pc:docMk/>
            <pc:sldMk cId="3472745102" sldId="256"/>
            <ac:picMk id="1028" creationId="{FF3D66C5-D315-1CB5-564A-9A58F66F27E1}"/>
          </ac:picMkLst>
        </pc:picChg>
        <pc:picChg chg="mod">
          <ac:chgData name="Castle, Josh" userId="802ed59e-71e9-4568-98ca-48d87049e306" providerId="ADAL" clId="{3B4CED58-08D8-48AC-9C7E-2012D22EA38A}" dt="2024-12-19T18:28:36.374" v="70" actId="1076"/>
          <ac:picMkLst>
            <pc:docMk/>
            <pc:sldMk cId="3472745102" sldId="256"/>
            <ac:picMk id="1032" creationId="{A5EEA43D-DB61-3306-7FE2-78E82E8F021D}"/>
          </ac:picMkLst>
        </pc:picChg>
        <pc:picChg chg="mod">
          <ac:chgData name="Castle, Josh" userId="802ed59e-71e9-4568-98ca-48d87049e306" providerId="ADAL" clId="{3B4CED58-08D8-48AC-9C7E-2012D22EA38A}" dt="2024-12-19T19:21:05.241" v="84" actId="1076"/>
          <ac:picMkLst>
            <pc:docMk/>
            <pc:sldMk cId="3472745102" sldId="256"/>
            <ac:picMk id="1034" creationId="{9F807E3F-31BF-D4C1-3B67-3A8856F34A69}"/>
          </ac:picMkLst>
        </pc:picChg>
      </pc:sldChg>
      <pc:sldChg chg="addSp delSp modSp new mod setBg modAnim">
        <pc:chgData name="Castle, Josh" userId="802ed59e-71e9-4568-98ca-48d87049e306" providerId="ADAL" clId="{3B4CED58-08D8-48AC-9C7E-2012D22EA38A}" dt="2025-01-08T15:00:15.126" v="3017" actId="1035"/>
        <pc:sldMkLst>
          <pc:docMk/>
          <pc:sldMk cId="3014721621" sldId="257"/>
        </pc:sldMkLst>
        <pc:spChg chg="mod">
          <ac:chgData name="Castle, Josh" userId="802ed59e-71e9-4568-98ca-48d87049e306" providerId="ADAL" clId="{3B4CED58-08D8-48AC-9C7E-2012D22EA38A}" dt="2025-01-02T15:23:52.002" v="381"/>
          <ac:spMkLst>
            <pc:docMk/>
            <pc:sldMk cId="3014721621" sldId="257"/>
            <ac:spMk id="2" creationId="{C17EB48F-11D9-1DCD-57DE-4DB7DF5604D2}"/>
          </ac:spMkLst>
        </pc:spChg>
        <pc:spChg chg="del mod">
          <ac:chgData name="Castle, Josh" userId="802ed59e-71e9-4568-98ca-48d87049e306" providerId="ADAL" clId="{3B4CED58-08D8-48AC-9C7E-2012D22EA38A}" dt="2025-01-08T15:00:08.085" v="3005" actId="26606"/>
          <ac:spMkLst>
            <pc:docMk/>
            <pc:sldMk cId="3014721621" sldId="257"/>
            <ac:spMk id="3" creationId="{1A4977CC-98D7-5347-94C8-4FC4EF05BC57}"/>
          </ac:spMkLst>
        </pc:spChg>
        <pc:graphicFrameChg chg="add">
          <ac:chgData name="Castle, Josh" userId="802ed59e-71e9-4568-98ca-48d87049e306" providerId="ADAL" clId="{3B4CED58-08D8-48AC-9C7E-2012D22EA38A}" dt="2025-01-08T15:00:08.085" v="3005" actId="26606"/>
          <ac:graphicFrameMkLst>
            <pc:docMk/>
            <pc:sldMk cId="3014721621" sldId="257"/>
            <ac:graphicFrameMk id="2052" creationId="{81362482-871E-7137-40E2-7FD8B2DB1A4B}"/>
          </ac:graphicFrameMkLst>
        </pc:graphicFrameChg>
        <pc:picChg chg="add mod">
          <ac:chgData name="Castle, Josh" userId="802ed59e-71e9-4568-98ca-48d87049e306" providerId="ADAL" clId="{3B4CED58-08D8-48AC-9C7E-2012D22EA38A}" dt="2025-01-08T15:00:15.126" v="3017" actId="1035"/>
          <ac:picMkLst>
            <pc:docMk/>
            <pc:sldMk cId="3014721621" sldId="257"/>
            <ac:picMk id="2050" creationId="{52A6ACD5-0E1E-FEAA-7699-967569395719}"/>
          </ac:picMkLst>
        </pc:picChg>
      </pc:sldChg>
      <pc:sldChg chg="addSp delSp modSp new del mod setBg addAnim delAnim modAnim modShow modNotesTx">
        <pc:chgData name="Castle, Josh" userId="802ed59e-71e9-4568-98ca-48d87049e306" providerId="ADAL" clId="{3B4CED58-08D8-48AC-9C7E-2012D22EA38A}" dt="2025-01-08T15:14:15.793" v="3046" actId="47"/>
        <pc:sldMkLst>
          <pc:docMk/>
          <pc:sldMk cId="2484820560" sldId="258"/>
        </pc:sldMkLst>
        <pc:spChg chg="mod">
          <ac:chgData name="Castle, Josh" userId="802ed59e-71e9-4568-98ca-48d87049e306" providerId="ADAL" clId="{3B4CED58-08D8-48AC-9C7E-2012D22EA38A}" dt="2025-01-02T15:23:52.002" v="381"/>
          <ac:spMkLst>
            <pc:docMk/>
            <pc:sldMk cId="2484820560" sldId="258"/>
            <ac:spMk id="2" creationId="{FEA7B6BF-9E35-62BA-EE38-040C6D530B7F}"/>
          </ac:spMkLst>
        </pc:spChg>
        <pc:spChg chg="del">
          <ac:chgData name="Castle, Josh" userId="802ed59e-71e9-4568-98ca-48d87049e306" providerId="ADAL" clId="{3B4CED58-08D8-48AC-9C7E-2012D22EA38A}" dt="2024-12-19T19:32:21.426" v="156" actId="478"/>
          <ac:spMkLst>
            <pc:docMk/>
            <pc:sldMk cId="2484820560" sldId="258"/>
            <ac:spMk id="3" creationId="{52AD37E9-5763-2ACB-65CA-E85354A0852A}"/>
          </ac:spMkLst>
        </pc:spChg>
        <pc:picChg chg="add mod">
          <ac:chgData name="Castle, Josh" userId="802ed59e-71e9-4568-98ca-48d87049e306" providerId="ADAL" clId="{3B4CED58-08D8-48AC-9C7E-2012D22EA38A}" dt="2025-01-08T15:11:02.560" v="3019"/>
          <ac:picMkLst>
            <pc:docMk/>
            <pc:sldMk cId="2484820560" sldId="258"/>
            <ac:picMk id="3" creationId="{5CF432B8-1DA4-36E0-4BF8-69FBA899874E}"/>
          </ac:picMkLst>
        </pc:picChg>
        <pc:picChg chg="add del mod">
          <ac:chgData name="Castle, Josh" userId="802ed59e-71e9-4568-98ca-48d87049e306" providerId="ADAL" clId="{3B4CED58-08D8-48AC-9C7E-2012D22EA38A}" dt="2025-01-08T15:12:39.351" v="3038" actId="21"/>
          <ac:picMkLst>
            <pc:docMk/>
            <pc:sldMk cId="2484820560" sldId="258"/>
            <ac:picMk id="4" creationId="{FD6C437D-4517-6400-DF5B-78F9058F5C6F}"/>
          </ac:picMkLst>
        </pc:picChg>
        <pc:picChg chg="add mod">
          <ac:chgData name="Castle, Josh" userId="802ed59e-71e9-4568-98ca-48d87049e306" providerId="ADAL" clId="{3B4CED58-08D8-48AC-9C7E-2012D22EA38A}" dt="2024-12-19T19:33:18.669" v="166" actId="1076"/>
          <ac:picMkLst>
            <pc:docMk/>
            <pc:sldMk cId="2484820560" sldId="258"/>
            <ac:picMk id="6" creationId="{DEC69410-2046-859C-A3BF-6D8C72E280DB}"/>
          </ac:picMkLst>
        </pc:picChg>
        <pc:picChg chg="add del mod">
          <ac:chgData name="Castle, Josh" userId="802ed59e-71e9-4568-98ca-48d87049e306" providerId="ADAL" clId="{3B4CED58-08D8-48AC-9C7E-2012D22EA38A}" dt="2025-01-08T15:12:39.351" v="3038" actId="21"/>
          <ac:picMkLst>
            <pc:docMk/>
            <pc:sldMk cId="2484820560" sldId="258"/>
            <ac:picMk id="8" creationId="{6E6449A7-312B-ED0F-446A-8EA67A7EE497}"/>
          </ac:picMkLst>
        </pc:picChg>
        <pc:picChg chg="add del mod">
          <ac:chgData name="Castle, Josh" userId="802ed59e-71e9-4568-98ca-48d87049e306" providerId="ADAL" clId="{3B4CED58-08D8-48AC-9C7E-2012D22EA38A}" dt="2025-01-08T15:12:39.351" v="3038" actId="21"/>
          <ac:picMkLst>
            <pc:docMk/>
            <pc:sldMk cId="2484820560" sldId="258"/>
            <ac:picMk id="10" creationId="{05E88CA6-803C-9B92-9FA8-5DEB08268D33}"/>
          </ac:picMkLst>
        </pc:picChg>
        <pc:picChg chg="add del mod">
          <ac:chgData name="Castle, Josh" userId="802ed59e-71e9-4568-98ca-48d87049e306" providerId="ADAL" clId="{3B4CED58-08D8-48AC-9C7E-2012D22EA38A}" dt="2025-01-08T15:12:39.351" v="3038" actId="21"/>
          <ac:picMkLst>
            <pc:docMk/>
            <pc:sldMk cId="2484820560" sldId="258"/>
            <ac:picMk id="12" creationId="{30246AD9-F023-9748-064E-90F34207CD11}"/>
          </ac:picMkLst>
        </pc:picChg>
      </pc:sldChg>
      <pc:sldChg chg="addSp delSp modSp new mod setBg delAnim modAnim setClrOvrMap delDesignElem chgLayout">
        <pc:chgData name="Castle, Josh" userId="802ed59e-71e9-4568-98ca-48d87049e306" providerId="ADAL" clId="{3B4CED58-08D8-48AC-9C7E-2012D22EA38A}" dt="2025-01-09T13:21:47.258" v="3310"/>
        <pc:sldMkLst>
          <pc:docMk/>
          <pc:sldMk cId="2931632818" sldId="259"/>
        </pc:sldMkLst>
        <pc:spChg chg="del mod">
          <ac:chgData name="Castle, Josh" userId="802ed59e-71e9-4568-98ca-48d87049e306" providerId="ADAL" clId="{3B4CED58-08D8-48AC-9C7E-2012D22EA38A}" dt="2024-12-19T19:48:29.602" v="224" actId="478"/>
          <ac:spMkLst>
            <pc:docMk/>
            <pc:sldMk cId="2931632818" sldId="259"/>
            <ac:spMk id="2" creationId="{C0F3AF05-2223-88A7-7261-A9A6586CA933}"/>
          </ac:spMkLst>
        </pc:spChg>
        <pc:spChg chg="del mod">
          <ac:chgData name="Castle, Josh" userId="802ed59e-71e9-4568-98ca-48d87049e306" providerId="ADAL" clId="{3B4CED58-08D8-48AC-9C7E-2012D22EA38A}" dt="2025-01-08T15:11:21.863" v="3023" actId="478"/>
          <ac:spMkLst>
            <pc:docMk/>
            <pc:sldMk cId="2931632818" sldId="259"/>
            <ac:spMk id="3" creationId="{7C708362-9D91-777D-903B-6DEBBD884580}"/>
          </ac:spMkLst>
        </pc:spChg>
        <pc:spChg chg="add mod">
          <ac:chgData name="Castle, Josh" userId="802ed59e-71e9-4568-98ca-48d87049e306" providerId="ADAL" clId="{3B4CED58-08D8-48AC-9C7E-2012D22EA38A}" dt="2024-12-19T19:45:42.264" v="210"/>
          <ac:spMkLst>
            <pc:docMk/>
            <pc:sldMk cId="2931632818" sldId="259"/>
            <ac:spMk id="5" creationId="{6F982B15-D985-76D8-52FD-2EFD75794384}"/>
          </ac:spMkLst>
        </pc:spChg>
        <pc:spChg chg="add del mod">
          <ac:chgData name="Castle, Josh" userId="802ed59e-71e9-4568-98ca-48d87049e306" providerId="ADAL" clId="{3B4CED58-08D8-48AC-9C7E-2012D22EA38A}" dt="2025-01-08T15:11:25.120" v="3024" actId="478"/>
          <ac:spMkLst>
            <pc:docMk/>
            <pc:sldMk cId="2931632818" sldId="259"/>
            <ac:spMk id="5" creationId="{B4B1A390-029E-CB57-05C4-4039B40C80DD}"/>
          </ac:spMkLst>
        </pc:spChg>
        <pc:spChg chg="add del mod ord">
          <ac:chgData name="Castle, Josh" userId="802ed59e-71e9-4568-98ca-48d87049e306" providerId="ADAL" clId="{3B4CED58-08D8-48AC-9C7E-2012D22EA38A}" dt="2025-01-09T13:18:01.448" v="3269" actId="700"/>
          <ac:spMkLst>
            <pc:docMk/>
            <pc:sldMk cId="2931632818" sldId="259"/>
            <ac:spMk id="6" creationId="{180954FC-3E61-C4F1-3B06-83540985AD5B}"/>
          </ac:spMkLst>
        </pc:spChg>
        <pc:spChg chg="add mod">
          <ac:chgData name="Castle, Josh" userId="802ed59e-71e9-4568-98ca-48d87049e306" providerId="ADAL" clId="{3B4CED58-08D8-48AC-9C7E-2012D22EA38A}" dt="2024-12-19T19:45:30.387" v="209"/>
          <ac:spMkLst>
            <pc:docMk/>
            <pc:sldMk cId="2931632818" sldId="259"/>
            <ac:spMk id="6" creationId="{1946924B-51A8-A074-1966-EF517265822B}"/>
          </ac:spMkLst>
        </pc:spChg>
        <pc:spChg chg="add mod">
          <ac:chgData name="Castle, Josh" userId="802ed59e-71e9-4568-98ca-48d87049e306" providerId="ADAL" clId="{3B4CED58-08D8-48AC-9C7E-2012D22EA38A}" dt="2024-12-19T19:45:30.387" v="209"/>
          <ac:spMkLst>
            <pc:docMk/>
            <pc:sldMk cId="2931632818" sldId="259"/>
            <ac:spMk id="7" creationId="{4CB1BD22-E889-56B1-16D1-9C216EBE6E1F}"/>
          </ac:spMkLst>
        </pc:spChg>
        <pc:spChg chg="add del mod ord">
          <ac:chgData name="Castle, Josh" userId="802ed59e-71e9-4568-98ca-48d87049e306" providerId="ADAL" clId="{3B4CED58-08D8-48AC-9C7E-2012D22EA38A}" dt="2025-01-09T13:18:01.448" v="3269" actId="700"/>
          <ac:spMkLst>
            <pc:docMk/>
            <pc:sldMk cId="2931632818" sldId="259"/>
            <ac:spMk id="7" creationId="{9AAEBB85-4EF2-CDE2-6885-9CB8C8B7C1D6}"/>
          </ac:spMkLst>
        </pc:spChg>
        <pc:spChg chg="add mod ord">
          <ac:chgData name="Castle, Josh" userId="802ed59e-71e9-4568-98ca-48d87049e306" providerId="ADAL" clId="{3B4CED58-08D8-48AC-9C7E-2012D22EA38A}" dt="2025-01-09T13:20:41.340" v="3284" actId="26606"/>
          <ac:spMkLst>
            <pc:docMk/>
            <pc:sldMk cId="2931632818" sldId="259"/>
            <ac:spMk id="8" creationId="{0F516942-EB3A-B343-99FF-4857FBFBE66C}"/>
          </ac:spMkLst>
        </pc:spChg>
        <pc:spChg chg="add mod">
          <ac:chgData name="Castle, Josh" userId="802ed59e-71e9-4568-98ca-48d87049e306" providerId="ADAL" clId="{3B4CED58-08D8-48AC-9C7E-2012D22EA38A}" dt="2024-12-19T19:45:45.437" v="212"/>
          <ac:spMkLst>
            <pc:docMk/>
            <pc:sldMk cId="2931632818" sldId="259"/>
            <ac:spMk id="8" creationId="{C4471322-2235-897D-1006-0FD078D27045}"/>
          </ac:spMkLst>
        </pc:spChg>
        <pc:spChg chg="add del mod ord">
          <ac:chgData name="Castle, Josh" userId="802ed59e-71e9-4568-98ca-48d87049e306" providerId="ADAL" clId="{3B4CED58-08D8-48AC-9C7E-2012D22EA38A}" dt="2025-01-09T13:20:41.340" v="3284" actId="26606"/>
          <ac:spMkLst>
            <pc:docMk/>
            <pc:sldMk cId="2931632818" sldId="259"/>
            <ac:spMk id="9" creationId="{9E8D177D-ED77-EA48-CBBC-1A3DF3D79C19}"/>
          </ac:spMkLst>
        </pc:spChg>
        <pc:spChg chg="add mod">
          <ac:chgData name="Castle, Josh" userId="802ed59e-71e9-4568-98ca-48d87049e306" providerId="ADAL" clId="{3B4CED58-08D8-48AC-9C7E-2012D22EA38A}" dt="2024-12-19T19:45:43.980" v="211"/>
          <ac:spMkLst>
            <pc:docMk/>
            <pc:sldMk cId="2931632818" sldId="259"/>
            <ac:spMk id="9" creationId="{9FD69371-2A70-0CCB-6667-0E6CBDC1CD33}"/>
          </ac:spMkLst>
        </pc:spChg>
        <pc:spChg chg="add mod">
          <ac:chgData name="Castle, Josh" userId="802ed59e-71e9-4568-98ca-48d87049e306" providerId="ADAL" clId="{3B4CED58-08D8-48AC-9C7E-2012D22EA38A}" dt="2024-12-19T19:45:43.980" v="211"/>
          <ac:spMkLst>
            <pc:docMk/>
            <pc:sldMk cId="2931632818" sldId="259"/>
            <ac:spMk id="10" creationId="{9BFBEB96-C155-546D-2B4E-271C3BB6948D}"/>
          </ac:spMkLst>
        </pc:spChg>
        <pc:spChg chg="add del mod">
          <ac:chgData name="Castle, Josh" userId="802ed59e-71e9-4568-98ca-48d87049e306" providerId="ADAL" clId="{3B4CED58-08D8-48AC-9C7E-2012D22EA38A}" dt="2025-01-09T13:20:29.106" v="3283" actId="21"/>
          <ac:spMkLst>
            <pc:docMk/>
            <pc:sldMk cId="2931632818" sldId="259"/>
            <ac:spMk id="11" creationId="{05160A48-3910-6D7C-5A06-457738C22E65}"/>
          </ac:spMkLst>
        </pc:spChg>
        <pc:spChg chg="add del">
          <ac:chgData name="Castle, Josh" userId="802ed59e-71e9-4568-98ca-48d87049e306" providerId="ADAL" clId="{3B4CED58-08D8-48AC-9C7E-2012D22EA38A}" dt="2024-12-19T19:48:13.885" v="220" actId="26606"/>
          <ac:spMkLst>
            <pc:docMk/>
            <pc:sldMk cId="2931632818" sldId="259"/>
            <ac:spMk id="11" creationId="{F3FCE8DC-E7A6-4A8F-BB57-A87EC4B846BB}"/>
          </ac:spMkLst>
        </pc:spChg>
        <pc:spChg chg="add mod">
          <ac:chgData name="Castle, Josh" userId="802ed59e-71e9-4568-98ca-48d87049e306" providerId="ADAL" clId="{3B4CED58-08D8-48AC-9C7E-2012D22EA38A}" dt="2025-01-09T13:21:22.338" v="3291" actId="1076"/>
          <ac:spMkLst>
            <pc:docMk/>
            <pc:sldMk cId="2931632818" sldId="259"/>
            <ac:spMk id="12" creationId="{05160A48-3910-6D7C-5A06-457738C22E65}"/>
          </ac:spMkLst>
        </pc:spChg>
        <pc:spChg chg="add del">
          <ac:chgData name="Castle, Josh" userId="802ed59e-71e9-4568-98ca-48d87049e306" providerId="ADAL" clId="{3B4CED58-08D8-48AC-9C7E-2012D22EA38A}" dt="2024-12-19T19:48:13.885" v="220" actId="26606"/>
          <ac:spMkLst>
            <pc:docMk/>
            <pc:sldMk cId="2931632818" sldId="259"/>
            <ac:spMk id="12" creationId="{1C524A27-B6C0-41EA-ABCB-AA2E61FC0F8A}"/>
          </ac:spMkLst>
        </pc:spChg>
        <pc:spChg chg="add del mod">
          <ac:chgData name="Castle, Josh" userId="802ed59e-71e9-4568-98ca-48d87049e306" providerId="ADAL" clId="{3B4CED58-08D8-48AC-9C7E-2012D22EA38A}" dt="2025-01-09T13:18:46.546" v="3276" actId="21"/>
          <ac:spMkLst>
            <pc:docMk/>
            <pc:sldMk cId="2931632818" sldId="259"/>
            <ac:spMk id="13" creationId="{05160A48-3910-6D7C-5A06-457738C22E65}"/>
          </ac:spMkLst>
        </pc:spChg>
        <pc:spChg chg="add del">
          <ac:chgData name="Castle, Josh" userId="802ed59e-71e9-4568-98ca-48d87049e306" providerId="ADAL" clId="{3B4CED58-08D8-48AC-9C7E-2012D22EA38A}" dt="2025-01-08T15:13:26.224" v="3042" actId="700"/>
          <ac:spMkLst>
            <pc:docMk/>
            <pc:sldMk cId="2931632818" sldId="259"/>
            <ac:spMk id="14" creationId="{E2264E67-6F59-4D8D-8E5F-8245B0FEAE76}"/>
          </ac:spMkLst>
        </pc:spChg>
        <pc:spChg chg="add del">
          <ac:chgData name="Castle, Josh" userId="802ed59e-71e9-4568-98ca-48d87049e306" providerId="ADAL" clId="{3B4CED58-08D8-48AC-9C7E-2012D22EA38A}" dt="2025-01-08T15:13:26.224" v="3042" actId="700"/>
          <ac:spMkLst>
            <pc:docMk/>
            <pc:sldMk cId="2931632818" sldId="259"/>
            <ac:spMk id="15" creationId="{158E1C6E-D299-4F5D-B15B-155EBF7F62FD}"/>
          </ac:spMkLst>
        </pc:spChg>
        <pc:spChg chg="add">
          <ac:chgData name="Castle, Josh" userId="802ed59e-71e9-4568-98ca-48d87049e306" providerId="ADAL" clId="{3B4CED58-08D8-48AC-9C7E-2012D22EA38A}" dt="2025-01-09T13:20:41.340" v="3284" actId="26606"/>
          <ac:spMkLst>
            <pc:docMk/>
            <pc:sldMk cId="2931632818" sldId="259"/>
            <ac:spMk id="16" creationId="{133F8CB7-795C-4272-9073-64D8CF97F220}"/>
          </ac:spMkLst>
        </pc:spChg>
        <pc:spChg chg="add">
          <ac:chgData name="Castle, Josh" userId="802ed59e-71e9-4568-98ca-48d87049e306" providerId="ADAL" clId="{3B4CED58-08D8-48AC-9C7E-2012D22EA38A}" dt="2025-01-09T13:20:41.340" v="3284" actId="26606"/>
          <ac:spMkLst>
            <pc:docMk/>
            <pc:sldMk cId="2931632818" sldId="259"/>
            <ac:spMk id="17" creationId="{B7743172-17A8-4FA4-8434-B813E03B7665}"/>
          </ac:spMkLst>
        </pc:spChg>
        <pc:spChg chg="add">
          <ac:chgData name="Castle, Josh" userId="802ed59e-71e9-4568-98ca-48d87049e306" providerId="ADAL" clId="{3B4CED58-08D8-48AC-9C7E-2012D22EA38A}" dt="2025-01-09T13:20:41.340" v="3284" actId="26606"/>
          <ac:spMkLst>
            <pc:docMk/>
            <pc:sldMk cId="2931632818" sldId="259"/>
            <ac:spMk id="19" creationId="{4CE1233C-FD2F-489E-BFDE-086F5FED6491}"/>
          </ac:spMkLst>
        </pc:spChg>
        <pc:picChg chg="add del mod">
          <ac:chgData name="Castle, Josh" userId="802ed59e-71e9-4568-98ca-48d87049e306" providerId="ADAL" clId="{3B4CED58-08D8-48AC-9C7E-2012D22EA38A}" dt="2025-01-09T13:18:46.546" v="3276" actId="21"/>
          <ac:picMkLst>
            <pc:docMk/>
            <pc:sldMk cId="2931632818" sldId="259"/>
            <ac:picMk id="4" creationId="{C779A718-3237-1FD5-BB6E-587EB0516D48}"/>
          </ac:picMkLst>
        </pc:picChg>
        <pc:picChg chg="add mod">
          <ac:chgData name="Castle, Josh" userId="802ed59e-71e9-4568-98ca-48d87049e306" providerId="ADAL" clId="{3B4CED58-08D8-48AC-9C7E-2012D22EA38A}" dt="2025-01-09T13:21:11.424" v="3289" actId="14100"/>
          <ac:picMkLst>
            <pc:docMk/>
            <pc:sldMk cId="2931632818" sldId="259"/>
            <ac:picMk id="10" creationId="{C779A718-3237-1FD5-BB6E-587EB0516D48}"/>
          </ac:picMkLst>
        </pc:picChg>
      </pc:sldChg>
      <pc:sldChg chg="addSp delSp modSp new mod setBg modClrScheme modAnim chgLayout">
        <pc:chgData name="Castle, Josh" userId="802ed59e-71e9-4568-98ca-48d87049e306" providerId="ADAL" clId="{3B4CED58-08D8-48AC-9C7E-2012D22EA38A}" dt="2025-01-06T19:35:26.963" v="2109"/>
        <pc:sldMkLst>
          <pc:docMk/>
          <pc:sldMk cId="405405492" sldId="260"/>
        </pc:sldMkLst>
        <pc:spChg chg="mod ord">
          <ac:chgData name="Castle, Josh" userId="802ed59e-71e9-4568-98ca-48d87049e306" providerId="ADAL" clId="{3B4CED58-08D8-48AC-9C7E-2012D22EA38A}" dt="2025-01-02T15:23:52.002" v="381"/>
          <ac:spMkLst>
            <pc:docMk/>
            <pc:sldMk cId="405405492" sldId="260"/>
            <ac:spMk id="2" creationId="{66899E8F-1D95-DD0B-8BAD-417872690393}"/>
          </ac:spMkLst>
        </pc:spChg>
        <pc:spChg chg="del">
          <ac:chgData name="Castle, Josh" userId="802ed59e-71e9-4568-98ca-48d87049e306" providerId="ADAL" clId="{3B4CED58-08D8-48AC-9C7E-2012D22EA38A}" dt="2024-12-19T20:22:07.312" v="267" actId="478"/>
          <ac:spMkLst>
            <pc:docMk/>
            <pc:sldMk cId="405405492" sldId="260"/>
            <ac:spMk id="3" creationId="{ED1F58B3-5031-E23B-E363-2888C5CCF178}"/>
          </ac:spMkLst>
        </pc:spChg>
        <pc:spChg chg="add mod ord">
          <ac:chgData name="Castle, Josh" userId="802ed59e-71e9-4568-98ca-48d87049e306" providerId="ADAL" clId="{3B4CED58-08D8-48AC-9C7E-2012D22EA38A}" dt="2024-12-19T20:40:26.675" v="349" actId="167"/>
          <ac:spMkLst>
            <pc:docMk/>
            <pc:sldMk cId="405405492" sldId="260"/>
            <ac:spMk id="4" creationId="{3D3DC285-73C3-3791-4680-F56F49332293}"/>
          </ac:spMkLst>
        </pc:spChg>
        <pc:spChg chg="add mod ord">
          <ac:chgData name="Castle, Josh" userId="802ed59e-71e9-4568-98ca-48d87049e306" providerId="ADAL" clId="{3B4CED58-08D8-48AC-9C7E-2012D22EA38A}" dt="2024-12-19T20:39:59.028" v="348" actId="1038"/>
          <ac:spMkLst>
            <pc:docMk/>
            <pc:sldMk cId="405405492" sldId="260"/>
            <ac:spMk id="5" creationId="{E9190714-257F-8843-BCD0-ABA3E0C73228}"/>
          </ac:spMkLst>
        </pc:spChg>
        <pc:picChg chg="add mod">
          <ac:chgData name="Castle, Josh" userId="802ed59e-71e9-4568-98ca-48d87049e306" providerId="ADAL" clId="{3B4CED58-08D8-48AC-9C7E-2012D22EA38A}" dt="2024-12-19T20:26:30.725" v="282" actId="1076"/>
          <ac:picMkLst>
            <pc:docMk/>
            <pc:sldMk cId="405405492" sldId="260"/>
            <ac:picMk id="3074" creationId="{9E4D4AC3-14AC-8409-A4E8-36E3F2C0089F}"/>
          </ac:picMkLst>
        </pc:picChg>
        <pc:picChg chg="add mod">
          <ac:chgData name="Castle, Josh" userId="802ed59e-71e9-4568-98ca-48d87049e306" providerId="ADAL" clId="{3B4CED58-08D8-48AC-9C7E-2012D22EA38A}" dt="2024-12-19T20:40:44.374" v="351" actId="167"/>
          <ac:picMkLst>
            <pc:docMk/>
            <pc:sldMk cId="405405492" sldId="260"/>
            <ac:picMk id="3076" creationId="{3502E7E6-DA20-B3B4-0EB3-9E2FFB6569AE}"/>
          </ac:picMkLst>
        </pc:picChg>
        <pc:picChg chg="add mod">
          <ac:chgData name="Castle, Josh" userId="802ed59e-71e9-4568-98ca-48d87049e306" providerId="ADAL" clId="{3B4CED58-08D8-48AC-9C7E-2012D22EA38A}" dt="2024-12-19T20:40:44.374" v="351" actId="167"/>
          <ac:picMkLst>
            <pc:docMk/>
            <pc:sldMk cId="405405492" sldId="260"/>
            <ac:picMk id="3078" creationId="{2EE14F5F-D1C9-6E89-1B57-A3BA7DCCA423}"/>
          </ac:picMkLst>
        </pc:picChg>
      </pc:sldChg>
      <pc:sldChg chg="new del">
        <pc:chgData name="Castle, Josh" userId="802ed59e-71e9-4568-98ca-48d87049e306" providerId="ADAL" clId="{3B4CED58-08D8-48AC-9C7E-2012D22EA38A}" dt="2025-01-02T15:19:30.150" v="374" actId="47"/>
        <pc:sldMkLst>
          <pc:docMk/>
          <pc:sldMk cId="2052708342" sldId="261"/>
        </pc:sldMkLst>
      </pc:sldChg>
      <pc:sldChg chg="delSp modSp add del mod setBg modAnim">
        <pc:chgData name="Castle, Josh" userId="802ed59e-71e9-4568-98ca-48d87049e306" providerId="ADAL" clId="{3B4CED58-08D8-48AC-9C7E-2012D22EA38A}" dt="2025-01-03T19:29:50.346" v="742" actId="47"/>
        <pc:sldMkLst>
          <pc:docMk/>
          <pc:sldMk cId="1346372204" sldId="264"/>
        </pc:sldMkLst>
        <pc:spChg chg="mod">
          <ac:chgData name="Castle, Josh" userId="802ed59e-71e9-4568-98ca-48d87049e306" providerId="ADAL" clId="{3B4CED58-08D8-48AC-9C7E-2012D22EA38A}" dt="2025-01-02T15:25:37.041" v="388" actId="14100"/>
          <ac:spMkLst>
            <pc:docMk/>
            <pc:sldMk cId="1346372204" sldId="264"/>
            <ac:spMk id="2" creationId="{537E1C88-627C-4655-A4FB-0BB02EDB078A}"/>
          </ac:spMkLst>
        </pc:spChg>
        <pc:spChg chg="mod">
          <ac:chgData name="Castle, Josh" userId="802ed59e-71e9-4568-98ca-48d87049e306" providerId="ADAL" clId="{3B4CED58-08D8-48AC-9C7E-2012D22EA38A}" dt="2025-01-02T15:30:10.662" v="396" actId="14861"/>
          <ac:spMkLst>
            <pc:docMk/>
            <pc:sldMk cId="1346372204" sldId="264"/>
            <ac:spMk id="4" creationId="{1F9C4E71-A185-E491-E734-0CF2D87C772F}"/>
          </ac:spMkLst>
        </pc:spChg>
        <pc:spChg chg="mod">
          <ac:chgData name="Castle, Josh" userId="802ed59e-71e9-4568-98ca-48d87049e306" providerId="ADAL" clId="{3B4CED58-08D8-48AC-9C7E-2012D22EA38A}" dt="2025-01-02T15:30:10.662" v="396" actId="14861"/>
          <ac:spMkLst>
            <pc:docMk/>
            <pc:sldMk cId="1346372204" sldId="264"/>
            <ac:spMk id="5" creationId="{4A73B0EF-4361-3E40-DA14-CDE03DD38B3B}"/>
          </ac:spMkLst>
        </pc:spChg>
        <pc:spChg chg="mod">
          <ac:chgData name="Castle, Josh" userId="802ed59e-71e9-4568-98ca-48d87049e306" providerId="ADAL" clId="{3B4CED58-08D8-48AC-9C7E-2012D22EA38A}" dt="2025-01-02T15:23:52.002" v="381"/>
          <ac:spMkLst>
            <pc:docMk/>
            <pc:sldMk cId="1346372204" sldId="264"/>
            <ac:spMk id="6" creationId="{A4AC050D-BAF4-C23C-F8EC-24DEC4293002}"/>
          </ac:spMkLst>
        </pc:spChg>
        <pc:spChg chg="del">
          <ac:chgData name="Castle, Josh" userId="802ed59e-71e9-4568-98ca-48d87049e306" providerId="ADAL" clId="{3B4CED58-08D8-48AC-9C7E-2012D22EA38A}" dt="2025-01-02T15:23:25.266" v="376" actId="14826"/>
          <ac:spMkLst>
            <pc:docMk/>
            <pc:sldMk cId="1346372204" sldId="264"/>
            <ac:spMk id="8" creationId="{2A76509C-8CF2-A531-025A-2AE98E948D77}"/>
          </ac:spMkLst>
        </pc:spChg>
        <pc:picChg chg="mod">
          <ac:chgData name="Castle, Josh" userId="802ed59e-71e9-4568-98ca-48d87049e306" providerId="ADAL" clId="{3B4CED58-08D8-48AC-9C7E-2012D22EA38A}" dt="2025-01-02T15:25:26.571" v="386" actId="1076"/>
          <ac:picMkLst>
            <pc:docMk/>
            <pc:sldMk cId="1346372204" sldId="264"/>
            <ac:picMk id="7" creationId="{954CBC4F-E301-78FE-7F52-6DF3389A39EE}"/>
          </ac:picMkLst>
        </pc:picChg>
      </pc:sldChg>
      <pc:sldChg chg="addSp delSp modSp add mod setBg setFolMasterObjs modNotesTx">
        <pc:chgData name="Castle, Josh" userId="802ed59e-71e9-4568-98ca-48d87049e306" providerId="ADAL" clId="{3B4CED58-08D8-48AC-9C7E-2012D22EA38A}" dt="2025-01-09T16:27:12.762" v="3529" actId="20577"/>
        <pc:sldMkLst>
          <pc:docMk/>
          <pc:sldMk cId="3313870370" sldId="295"/>
        </pc:sldMkLst>
        <pc:spChg chg="mod">
          <ac:chgData name="Castle, Josh" userId="802ed59e-71e9-4568-98ca-48d87049e306" providerId="ADAL" clId="{3B4CED58-08D8-48AC-9C7E-2012D22EA38A}" dt="2025-01-02T15:34:51.066" v="436" actId="1076"/>
          <ac:spMkLst>
            <pc:docMk/>
            <pc:sldMk cId="3313870370" sldId="295"/>
            <ac:spMk id="2" creationId="{FAE4FE32-99F9-E957-DF32-3D7310469D33}"/>
          </ac:spMkLst>
        </pc:spChg>
        <pc:spChg chg="mod">
          <ac:chgData name="Castle, Josh" userId="802ed59e-71e9-4568-98ca-48d87049e306" providerId="ADAL" clId="{3B4CED58-08D8-48AC-9C7E-2012D22EA38A}" dt="2025-01-02T15:34:15.638" v="430" actId="26606"/>
          <ac:spMkLst>
            <pc:docMk/>
            <pc:sldMk cId="3313870370" sldId="295"/>
            <ac:spMk id="5" creationId="{1A9C2000-9B52-719C-7506-749E4A466271}"/>
          </ac:spMkLst>
        </pc:spChg>
        <pc:spChg chg="mod">
          <ac:chgData name="Castle, Josh" userId="802ed59e-71e9-4568-98ca-48d87049e306" providerId="ADAL" clId="{3B4CED58-08D8-48AC-9C7E-2012D22EA38A}" dt="2025-01-02T15:35:04.313" v="440" actId="27636"/>
          <ac:spMkLst>
            <pc:docMk/>
            <pc:sldMk cId="3313870370" sldId="295"/>
            <ac:spMk id="6" creationId="{A622C1C4-A860-AB9B-84CD-B896DCB87FF8}"/>
          </ac:spMkLst>
        </pc:spChg>
        <pc:spChg chg="mod">
          <ac:chgData name="Castle, Josh" userId="802ed59e-71e9-4568-98ca-48d87049e306" providerId="ADAL" clId="{3B4CED58-08D8-48AC-9C7E-2012D22EA38A}" dt="2025-01-02T15:35:16.740" v="441" actId="1076"/>
          <ac:spMkLst>
            <pc:docMk/>
            <pc:sldMk cId="3313870370" sldId="295"/>
            <ac:spMk id="7" creationId="{2B53A2AB-D316-3FB0-8BF0-5E5D4D6DC50F}"/>
          </ac:spMkLst>
        </pc:spChg>
        <pc:spChg chg="add del">
          <ac:chgData name="Castle, Josh" userId="802ed59e-71e9-4568-98ca-48d87049e306" providerId="ADAL" clId="{3B4CED58-08D8-48AC-9C7E-2012D22EA38A}" dt="2025-01-02T15:34:15.617" v="429" actId="26606"/>
          <ac:spMkLst>
            <pc:docMk/>
            <pc:sldMk cId="3313870370" sldId="295"/>
            <ac:spMk id="12" creationId="{DA9A1ACB-4ECA-4EAE-AEAB-CE9C8C01EE60}"/>
          </ac:spMkLst>
        </pc:spChg>
        <pc:spChg chg="add del">
          <ac:chgData name="Castle, Josh" userId="802ed59e-71e9-4568-98ca-48d87049e306" providerId="ADAL" clId="{3B4CED58-08D8-48AC-9C7E-2012D22EA38A}" dt="2025-01-02T15:34:15.617" v="429" actId="26606"/>
          <ac:spMkLst>
            <pc:docMk/>
            <pc:sldMk cId="3313870370" sldId="295"/>
            <ac:spMk id="14" creationId="{72319FFA-0E4F-4E0B-BEBA-A9DD4B41AAE9}"/>
          </ac:spMkLst>
        </pc:spChg>
        <pc:spChg chg="add">
          <ac:chgData name="Castle, Josh" userId="802ed59e-71e9-4568-98ca-48d87049e306" providerId="ADAL" clId="{3B4CED58-08D8-48AC-9C7E-2012D22EA38A}" dt="2025-01-02T15:34:15.638" v="430" actId="26606"/>
          <ac:spMkLst>
            <pc:docMk/>
            <pc:sldMk cId="3313870370" sldId="295"/>
            <ac:spMk id="16" creationId="{DA9A1ACB-4ECA-4EAE-AEAB-CE9C8C01EE60}"/>
          </ac:spMkLst>
        </pc:spChg>
        <pc:spChg chg="add">
          <ac:chgData name="Castle, Josh" userId="802ed59e-71e9-4568-98ca-48d87049e306" providerId="ADAL" clId="{3B4CED58-08D8-48AC-9C7E-2012D22EA38A}" dt="2025-01-02T15:34:15.638" v="430" actId="26606"/>
          <ac:spMkLst>
            <pc:docMk/>
            <pc:sldMk cId="3313870370" sldId="295"/>
            <ac:spMk id="17" creationId="{5940F547-7206-4401-94FB-F8421915D8B8}"/>
          </ac:spMkLst>
        </pc:spChg>
        <pc:picChg chg="mod ord">
          <ac:chgData name="Castle, Josh" userId="802ed59e-71e9-4568-98ca-48d87049e306" providerId="ADAL" clId="{3B4CED58-08D8-48AC-9C7E-2012D22EA38A}" dt="2025-01-02T15:34:46.161" v="435" actId="1076"/>
          <ac:picMkLst>
            <pc:docMk/>
            <pc:sldMk cId="3313870370" sldId="295"/>
            <ac:picMk id="4" creationId="{3431A535-AD55-F618-F806-D7FE02E56670}"/>
          </ac:picMkLst>
        </pc:picChg>
      </pc:sldChg>
      <pc:sldChg chg="addSp delSp modSp add mod setBg delAnim modAnim">
        <pc:chgData name="Castle, Josh" userId="802ed59e-71e9-4568-98ca-48d87049e306" providerId="ADAL" clId="{3B4CED58-08D8-48AC-9C7E-2012D22EA38A}" dt="2025-01-06T19:36:41.255" v="2110"/>
        <pc:sldMkLst>
          <pc:docMk/>
          <pc:sldMk cId="1686120622" sldId="296"/>
        </pc:sldMkLst>
        <pc:spChg chg="mod">
          <ac:chgData name="Castle, Josh" userId="802ed59e-71e9-4568-98ca-48d87049e306" providerId="ADAL" clId="{3B4CED58-08D8-48AC-9C7E-2012D22EA38A}" dt="2025-01-02T15:39:46.219" v="473" actId="122"/>
          <ac:spMkLst>
            <pc:docMk/>
            <pc:sldMk cId="1686120622" sldId="296"/>
            <ac:spMk id="2" creationId="{042CAB99-46BF-9C1B-21EA-C9E94EBCD3C7}"/>
          </ac:spMkLst>
        </pc:spChg>
        <pc:spChg chg="mod ord">
          <ac:chgData name="Castle, Josh" userId="802ed59e-71e9-4568-98ca-48d87049e306" providerId="ADAL" clId="{3B4CED58-08D8-48AC-9C7E-2012D22EA38A}" dt="2025-01-02T15:38:13.568" v="461" actId="26606"/>
          <ac:spMkLst>
            <pc:docMk/>
            <pc:sldMk cId="1686120622" sldId="296"/>
            <ac:spMk id="4" creationId="{FD1BC889-EAA2-ABF8-A820-050A70A47CCF}"/>
          </ac:spMkLst>
        </pc:spChg>
        <pc:spChg chg="del mod">
          <ac:chgData name="Castle, Josh" userId="802ed59e-71e9-4568-98ca-48d87049e306" providerId="ADAL" clId="{3B4CED58-08D8-48AC-9C7E-2012D22EA38A}" dt="2025-01-02T15:36:27.365" v="446" actId="478"/>
          <ac:spMkLst>
            <pc:docMk/>
            <pc:sldMk cId="1686120622" sldId="296"/>
            <ac:spMk id="7" creationId="{AFDC5D2E-D8EF-B59E-4577-EC9C3CA97D58}"/>
          </ac:spMkLst>
        </pc:spChg>
        <pc:spChg chg="del">
          <ac:chgData name="Castle, Josh" userId="802ed59e-71e9-4568-98ca-48d87049e306" providerId="ADAL" clId="{3B4CED58-08D8-48AC-9C7E-2012D22EA38A}" dt="2025-01-02T15:35:29.676" v="442" actId="478"/>
          <ac:spMkLst>
            <pc:docMk/>
            <pc:sldMk cId="1686120622" sldId="296"/>
            <ac:spMk id="9" creationId="{3A061F90-8253-2C25-DCB9-70E5FF352448}"/>
          </ac:spMkLst>
        </pc:spChg>
        <pc:spChg chg="mod">
          <ac:chgData name="Castle, Josh" userId="802ed59e-71e9-4568-98ca-48d87049e306" providerId="ADAL" clId="{3B4CED58-08D8-48AC-9C7E-2012D22EA38A}" dt="2025-01-02T15:39:31.639" v="470" actId="403"/>
          <ac:spMkLst>
            <pc:docMk/>
            <pc:sldMk cId="1686120622" sldId="296"/>
            <ac:spMk id="10" creationId="{9F5F3872-4E82-CBA2-3EEB-882DC3A97BD6}"/>
          </ac:spMkLst>
        </pc:spChg>
        <pc:spChg chg="add mod">
          <ac:chgData name="Castle, Josh" userId="802ed59e-71e9-4568-98ca-48d87049e306" providerId="ADAL" clId="{3B4CED58-08D8-48AC-9C7E-2012D22EA38A}" dt="2025-01-02T15:38:19.537" v="462" actId="1076"/>
          <ac:spMkLst>
            <pc:docMk/>
            <pc:sldMk cId="1686120622" sldId="296"/>
            <ac:spMk id="12" creationId="{5D611AC2-70D8-30BC-61DE-454A1F1FC902}"/>
          </ac:spMkLst>
        </pc:spChg>
        <pc:spChg chg="add del mod">
          <ac:chgData name="Castle, Josh" userId="802ed59e-71e9-4568-98ca-48d87049e306" providerId="ADAL" clId="{3B4CED58-08D8-48AC-9C7E-2012D22EA38A}" dt="2025-01-02T15:38:03.236" v="459" actId="478"/>
          <ac:spMkLst>
            <pc:docMk/>
            <pc:sldMk cId="1686120622" sldId="296"/>
            <ac:spMk id="15" creationId="{3F6C82A3-4B18-4237-1F7B-75E5A422ECA7}"/>
          </ac:spMkLst>
        </pc:spChg>
        <pc:picChg chg="add del mod">
          <ac:chgData name="Castle, Josh" userId="802ed59e-71e9-4568-98ca-48d87049e306" providerId="ADAL" clId="{3B4CED58-08D8-48AC-9C7E-2012D22EA38A}" dt="2025-01-02T15:38:00.738" v="458" actId="478"/>
          <ac:picMkLst>
            <pc:docMk/>
            <pc:sldMk cId="1686120622" sldId="296"/>
            <ac:picMk id="5" creationId="{E3E1AB33-AA9F-3420-DB88-E8C4DE039206}"/>
          </ac:picMkLst>
        </pc:picChg>
        <pc:picChg chg="del mod">
          <ac:chgData name="Castle, Josh" userId="802ed59e-71e9-4568-98ca-48d87049e306" providerId="ADAL" clId="{3B4CED58-08D8-48AC-9C7E-2012D22EA38A}" dt="2025-01-02T15:36:27.365" v="446" actId="478"/>
          <ac:picMkLst>
            <pc:docMk/>
            <pc:sldMk cId="1686120622" sldId="296"/>
            <ac:picMk id="6" creationId="{40017C00-CDF7-2D35-3249-5DB488D38547}"/>
          </ac:picMkLst>
        </pc:picChg>
        <pc:picChg chg="add mod">
          <ac:chgData name="Castle, Josh" userId="802ed59e-71e9-4568-98ca-48d87049e306" providerId="ADAL" clId="{3B4CED58-08D8-48AC-9C7E-2012D22EA38A}" dt="2025-01-02T15:38:13.568" v="461" actId="26606"/>
          <ac:picMkLst>
            <pc:docMk/>
            <pc:sldMk cId="1686120622" sldId="296"/>
            <ac:picMk id="11" creationId="{33D5A253-89CF-112E-F05C-EBCC249FF965}"/>
          </ac:picMkLst>
        </pc:picChg>
        <pc:picChg chg="add del mod">
          <ac:chgData name="Castle, Josh" userId="802ed59e-71e9-4568-98ca-48d87049e306" providerId="ADAL" clId="{3B4CED58-08D8-48AC-9C7E-2012D22EA38A}" dt="2025-01-02T15:38:03.236" v="459" actId="478"/>
          <ac:picMkLst>
            <pc:docMk/>
            <pc:sldMk cId="1686120622" sldId="296"/>
            <ac:picMk id="14" creationId="{D0DCFC7D-5650-4996-38FF-428C48E448C0}"/>
          </ac:picMkLst>
        </pc:picChg>
      </pc:sldChg>
      <pc:sldChg chg="addSp delSp modSp add mod setBg setFolMasterObjs modAnim setClrOvrMap">
        <pc:chgData name="Castle, Josh" userId="802ed59e-71e9-4568-98ca-48d87049e306" providerId="ADAL" clId="{3B4CED58-08D8-48AC-9C7E-2012D22EA38A}" dt="2025-01-02T15:51:44.780" v="559" actId="20577"/>
        <pc:sldMkLst>
          <pc:docMk/>
          <pc:sldMk cId="2043582790" sldId="297"/>
        </pc:sldMkLst>
        <pc:spChg chg="add">
          <ac:chgData name="Castle, Josh" userId="802ed59e-71e9-4568-98ca-48d87049e306" providerId="ADAL" clId="{3B4CED58-08D8-48AC-9C7E-2012D22EA38A}" dt="2025-01-02T15:49:15.188" v="527" actId="26606"/>
          <ac:spMkLst>
            <pc:docMk/>
            <pc:sldMk cId="2043582790" sldId="297"/>
            <ac:spMk id="2" creationId="{DA9A1ACB-4ECA-4EAE-AEAB-CE9C8C01EE60}"/>
          </ac:spMkLst>
        </pc:spChg>
        <pc:spChg chg="add del mod">
          <ac:chgData name="Castle, Josh" userId="802ed59e-71e9-4568-98ca-48d87049e306" providerId="ADAL" clId="{3B4CED58-08D8-48AC-9C7E-2012D22EA38A}" dt="2025-01-02T15:48:52.542" v="520" actId="478"/>
          <ac:spMkLst>
            <pc:docMk/>
            <pc:sldMk cId="2043582790" sldId="297"/>
            <ac:spMk id="5" creationId="{B63C26A1-9A0A-B458-5CF1-F2127913764A}"/>
          </ac:spMkLst>
        </pc:spChg>
        <pc:spChg chg="add del mod">
          <ac:chgData name="Castle, Josh" userId="802ed59e-71e9-4568-98ca-48d87049e306" providerId="ADAL" clId="{3B4CED58-08D8-48AC-9C7E-2012D22EA38A}" dt="2025-01-02T15:47:22.926" v="510" actId="478"/>
          <ac:spMkLst>
            <pc:docMk/>
            <pc:sldMk cId="2043582790" sldId="297"/>
            <ac:spMk id="8" creationId="{88CA091C-795D-F48A-1B49-58834B4E1F9E}"/>
          </ac:spMkLst>
        </pc:spChg>
        <pc:spChg chg="add mod">
          <ac:chgData name="Castle, Josh" userId="802ed59e-71e9-4568-98ca-48d87049e306" providerId="ADAL" clId="{3B4CED58-08D8-48AC-9C7E-2012D22EA38A}" dt="2025-01-02T15:49:33.826" v="529" actId="1076"/>
          <ac:spMkLst>
            <pc:docMk/>
            <pc:sldMk cId="2043582790" sldId="297"/>
            <ac:spMk id="11" creationId="{3A2E679D-4AA7-A09E-BBA7-C76D731C6696}"/>
          </ac:spMkLst>
        </pc:spChg>
        <pc:spChg chg="mod">
          <ac:chgData name="Castle, Josh" userId="802ed59e-71e9-4568-98ca-48d87049e306" providerId="ADAL" clId="{3B4CED58-08D8-48AC-9C7E-2012D22EA38A}" dt="2025-01-02T15:49:15.188" v="527" actId="26606"/>
          <ac:spMkLst>
            <pc:docMk/>
            <pc:sldMk cId="2043582790" sldId="297"/>
            <ac:spMk id="4103" creationId="{C199B5DC-ACB2-A6B9-8B61-AEE01F925024}"/>
          </ac:spMkLst>
        </pc:spChg>
        <pc:spChg chg="mod">
          <ac:chgData name="Castle, Josh" userId="802ed59e-71e9-4568-98ca-48d87049e306" providerId="ADAL" clId="{3B4CED58-08D8-48AC-9C7E-2012D22EA38A}" dt="2025-01-02T15:51:44.780" v="559" actId="20577"/>
          <ac:spMkLst>
            <pc:docMk/>
            <pc:sldMk cId="2043582790" sldId="297"/>
            <ac:spMk id="4105" creationId="{6E319DC8-D73D-12ED-87C8-53F42364B934}"/>
          </ac:spMkLst>
        </pc:spChg>
        <pc:spChg chg="mod">
          <ac:chgData name="Castle, Josh" userId="802ed59e-71e9-4568-98ca-48d87049e306" providerId="ADAL" clId="{3B4CED58-08D8-48AC-9C7E-2012D22EA38A}" dt="2025-01-02T15:49:15.188" v="527" actId="26606"/>
          <ac:spMkLst>
            <pc:docMk/>
            <pc:sldMk cId="2043582790" sldId="297"/>
            <ac:spMk id="4110" creationId="{D3FED56E-46C7-D8EE-189E-C65DF626578B}"/>
          </ac:spMkLst>
        </pc:spChg>
        <pc:spChg chg="add del">
          <ac:chgData name="Castle, Josh" userId="802ed59e-71e9-4568-98ca-48d87049e306" providerId="ADAL" clId="{3B4CED58-08D8-48AC-9C7E-2012D22EA38A}" dt="2025-01-02T15:49:15.188" v="527" actId="26606"/>
          <ac:spMkLst>
            <pc:docMk/>
            <pc:sldMk cId="2043582790" sldId="297"/>
            <ac:spMk id="4115" creationId="{8EE457FF-670E-4EC1-ACD4-1173DA9A7975}"/>
          </ac:spMkLst>
        </pc:spChg>
        <pc:spChg chg="add del">
          <ac:chgData name="Castle, Josh" userId="802ed59e-71e9-4568-98ca-48d87049e306" providerId="ADAL" clId="{3B4CED58-08D8-48AC-9C7E-2012D22EA38A}" dt="2025-01-02T15:49:15.188" v="527" actId="26606"/>
          <ac:spMkLst>
            <pc:docMk/>
            <pc:sldMk cId="2043582790" sldId="297"/>
            <ac:spMk id="4117" creationId="{089A69AF-D57B-49B4-886C-D4A5DC194421}"/>
          </ac:spMkLst>
        </pc:spChg>
        <pc:spChg chg="add del">
          <ac:chgData name="Castle, Josh" userId="802ed59e-71e9-4568-98ca-48d87049e306" providerId="ADAL" clId="{3B4CED58-08D8-48AC-9C7E-2012D22EA38A}" dt="2025-01-02T15:49:15.188" v="527" actId="26606"/>
          <ac:spMkLst>
            <pc:docMk/>
            <pc:sldMk cId="2043582790" sldId="297"/>
            <ac:spMk id="4119" creationId="{CABDC08D-6093-4397-92D4-54D00E2BB1C2}"/>
          </ac:spMkLst>
        </pc:spChg>
        <pc:spChg chg="add del">
          <ac:chgData name="Castle, Josh" userId="802ed59e-71e9-4568-98ca-48d87049e306" providerId="ADAL" clId="{3B4CED58-08D8-48AC-9C7E-2012D22EA38A}" dt="2025-01-02T15:49:06.406" v="522" actId="26606"/>
          <ac:spMkLst>
            <pc:docMk/>
            <pc:sldMk cId="2043582790" sldId="297"/>
            <ac:spMk id="4124" creationId="{53576798-7F98-4C7F-B6C7-6D41B5A7E927}"/>
          </ac:spMkLst>
        </pc:spChg>
        <pc:spChg chg="add del">
          <ac:chgData name="Castle, Josh" userId="802ed59e-71e9-4568-98ca-48d87049e306" providerId="ADAL" clId="{3B4CED58-08D8-48AC-9C7E-2012D22EA38A}" dt="2025-01-02T15:49:06.406" v="522" actId="26606"/>
          <ac:spMkLst>
            <pc:docMk/>
            <pc:sldMk cId="2043582790" sldId="297"/>
            <ac:spMk id="4126" creationId="{AC2290F0-E45D-41DB-B296-10FEC3519026}"/>
          </ac:spMkLst>
        </pc:spChg>
        <pc:spChg chg="add del">
          <ac:chgData name="Castle, Josh" userId="802ed59e-71e9-4568-98ca-48d87049e306" providerId="ADAL" clId="{3B4CED58-08D8-48AC-9C7E-2012D22EA38A}" dt="2025-01-02T15:49:06.406" v="522" actId="26606"/>
          <ac:spMkLst>
            <pc:docMk/>
            <pc:sldMk cId="2043582790" sldId="297"/>
            <ac:spMk id="4128" creationId="{42F5B9E6-0E39-45C4-A238-A7F0FA66F33C}"/>
          </ac:spMkLst>
        </pc:spChg>
        <pc:spChg chg="add del">
          <ac:chgData name="Castle, Josh" userId="802ed59e-71e9-4568-98ca-48d87049e306" providerId="ADAL" clId="{3B4CED58-08D8-48AC-9C7E-2012D22EA38A}" dt="2025-01-02T15:49:06.406" v="522" actId="26606"/>
          <ac:spMkLst>
            <pc:docMk/>
            <pc:sldMk cId="2043582790" sldId="297"/>
            <ac:spMk id="4130" creationId="{B97A76A2-B7F2-4D75-AB9E-71FB748825F4}"/>
          </ac:spMkLst>
        </pc:spChg>
        <pc:spChg chg="add del">
          <ac:chgData name="Castle, Josh" userId="802ed59e-71e9-4568-98ca-48d87049e306" providerId="ADAL" clId="{3B4CED58-08D8-48AC-9C7E-2012D22EA38A}" dt="2025-01-02T15:49:07.970" v="524" actId="26606"/>
          <ac:spMkLst>
            <pc:docMk/>
            <pc:sldMk cId="2043582790" sldId="297"/>
            <ac:spMk id="4132" creationId="{DA9A1ACB-4ECA-4EAE-AEAB-CE9C8C01EE60}"/>
          </ac:spMkLst>
        </pc:spChg>
        <pc:spChg chg="add del">
          <ac:chgData name="Castle, Josh" userId="802ed59e-71e9-4568-98ca-48d87049e306" providerId="ADAL" clId="{3B4CED58-08D8-48AC-9C7E-2012D22EA38A}" dt="2025-01-02T15:49:07.970" v="524" actId="26606"/>
          <ac:spMkLst>
            <pc:docMk/>
            <pc:sldMk cId="2043582790" sldId="297"/>
            <ac:spMk id="4133" creationId="{28F489B8-B6E6-485E-9CB6-3C90A4D84172}"/>
          </ac:spMkLst>
        </pc:spChg>
        <pc:spChg chg="add del">
          <ac:chgData name="Castle, Josh" userId="802ed59e-71e9-4568-98ca-48d87049e306" providerId="ADAL" clId="{3B4CED58-08D8-48AC-9C7E-2012D22EA38A}" dt="2025-01-02T15:49:15.183" v="526" actId="26606"/>
          <ac:spMkLst>
            <pc:docMk/>
            <pc:sldMk cId="2043582790" sldId="297"/>
            <ac:spMk id="4135" creationId="{DA9A1ACB-4ECA-4EAE-AEAB-CE9C8C01EE60}"/>
          </ac:spMkLst>
        </pc:spChg>
        <pc:spChg chg="add del">
          <ac:chgData name="Castle, Josh" userId="802ed59e-71e9-4568-98ca-48d87049e306" providerId="ADAL" clId="{3B4CED58-08D8-48AC-9C7E-2012D22EA38A}" dt="2025-01-02T15:49:15.183" v="526" actId="26606"/>
          <ac:spMkLst>
            <pc:docMk/>
            <pc:sldMk cId="2043582790" sldId="297"/>
            <ac:spMk id="4136" creationId="{3994EE40-F54F-48E5-826B-B45158209684}"/>
          </ac:spMkLst>
        </pc:spChg>
        <pc:picChg chg="del">
          <ac:chgData name="Castle, Josh" userId="802ed59e-71e9-4568-98ca-48d87049e306" providerId="ADAL" clId="{3B4CED58-08D8-48AC-9C7E-2012D22EA38A}" dt="2025-01-02T15:39:55.465" v="474" actId="478"/>
          <ac:picMkLst>
            <pc:docMk/>
            <pc:sldMk cId="2043582790" sldId="297"/>
            <ac:picMk id="3" creationId="{44C7BF65-E363-8EDA-2B90-7D933EAA8D33}"/>
          </ac:picMkLst>
        </pc:picChg>
        <pc:picChg chg="add del mod">
          <ac:chgData name="Castle, Josh" userId="802ed59e-71e9-4568-98ca-48d87049e306" providerId="ADAL" clId="{3B4CED58-08D8-48AC-9C7E-2012D22EA38A}" dt="2025-01-02T15:47:22.926" v="510" actId="478"/>
          <ac:picMkLst>
            <pc:docMk/>
            <pc:sldMk cId="2043582790" sldId="297"/>
            <ac:picMk id="7" creationId="{34210A19-EDC2-9AC3-7B88-12F084BA47B7}"/>
          </ac:picMkLst>
        </pc:picChg>
        <pc:picChg chg="add mod ord">
          <ac:chgData name="Castle, Josh" userId="802ed59e-71e9-4568-98ca-48d87049e306" providerId="ADAL" clId="{3B4CED58-08D8-48AC-9C7E-2012D22EA38A}" dt="2025-01-02T15:49:15.188" v="527" actId="26606"/>
          <ac:picMkLst>
            <pc:docMk/>
            <pc:sldMk cId="2043582790" sldId="297"/>
            <ac:picMk id="10" creationId="{4E3C7181-07F0-30D2-1087-DA3755A67F62}"/>
          </ac:picMkLst>
        </pc:picChg>
      </pc:sldChg>
      <pc:sldChg chg="addSp delSp modSp add mod modShow">
        <pc:chgData name="Castle, Josh" userId="802ed59e-71e9-4568-98ca-48d87049e306" providerId="ADAL" clId="{3B4CED58-08D8-48AC-9C7E-2012D22EA38A}" dt="2025-01-08T15:27:15.363" v="3200" actId="729"/>
        <pc:sldMkLst>
          <pc:docMk/>
          <pc:sldMk cId="3514731654" sldId="299"/>
        </pc:sldMkLst>
        <pc:spChg chg="mod">
          <ac:chgData name="Castle, Josh" userId="802ed59e-71e9-4568-98ca-48d87049e306" providerId="ADAL" clId="{3B4CED58-08D8-48AC-9C7E-2012D22EA38A}" dt="2025-01-02T16:13:38.422" v="693" actId="14100"/>
          <ac:spMkLst>
            <pc:docMk/>
            <pc:sldMk cId="3514731654" sldId="299"/>
            <ac:spMk id="2" creationId="{96DC5B4F-5AC3-2E10-A9B2-9F616C6D03B0}"/>
          </ac:spMkLst>
        </pc:spChg>
        <pc:spChg chg="mod">
          <ac:chgData name="Castle, Josh" userId="802ed59e-71e9-4568-98ca-48d87049e306" providerId="ADAL" clId="{3B4CED58-08D8-48AC-9C7E-2012D22EA38A}" dt="2025-01-02T16:13:49.014" v="695" actId="1076"/>
          <ac:spMkLst>
            <pc:docMk/>
            <pc:sldMk cId="3514731654" sldId="299"/>
            <ac:spMk id="3" creationId="{98F24924-44D2-E595-7187-EA9404B1D6A9}"/>
          </ac:spMkLst>
        </pc:spChg>
        <pc:spChg chg="mod">
          <ac:chgData name="Castle, Josh" userId="802ed59e-71e9-4568-98ca-48d87049e306" providerId="ADAL" clId="{3B4CED58-08D8-48AC-9C7E-2012D22EA38A}" dt="2025-01-02T16:14:18.236" v="699" actId="1076"/>
          <ac:spMkLst>
            <pc:docMk/>
            <pc:sldMk cId="3514731654" sldId="299"/>
            <ac:spMk id="8" creationId="{3CC77F6A-6681-4A31-6C16-EB62B38DA431}"/>
          </ac:spMkLst>
        </pc:spChg>
        <pc:spChg chg="add del mod">
          <ac:chgData name="Castle, Josh" userId="802ed59e-71e9-4568-98ca-48d87049e306" providerId="ADAL" clId="{3B4CED58-08D8-48AC-9C7E-2012D22EA38A}" dt="2025-01-03T19:35:21.001" v="750" actId="478"/>
          <ac:spMkLst>
            <pc:docMk/>
            <pc:sldMk cId="3514731654" sldId="299"/>
            <ac:spMk id="10" creationId="{D1E21B86-BF8A-FEEE-B9A4-C43FB8F26542}"/>
          </ac:spMkLst>
        </pc:spChg>
        <pc:spChg chg="add mod">
          <ac:chgData name="Castle, Josh" userId="802ed59e-71e9-4568-98ca-48d87049e306" providerId="ADAL" clId="{3B4CED58-08D8-48AC-9C7E-2012D22EA38A}" dt="2025-01-03T19:36:09.051" v="784" actId="208"/>
          <ac:spMkLst>
            <pc:docMk/>
            <pc:sldMk cId="3514731654" sldId="299"/>
            <ac:spMk id="12" creationId="{9C11E29C-A1F5-51C5-ED1A-37963FE88D6D}"/>
          </ac:spMkLst>
        </pc:spChg>
        <pc:picChg chg="del mod">
          <ac:chgData name="Castle, Josh" userId="802ed59e-71e9-4568-98ca-48d87049e306" providerId="ADAL" clId="{3B4CED58-08D8-48AC-9C7E-2012D22EA38A}" dt="2025-01-03T19:35:11.936" v="747" actId="478"/>
          <ac:picMkLst>
            <pc:docMk/>
            <pc:sldMk cId="3514731654" sldId="299"/>
            <ac:picMk id="5" creationId="{A20AD273-362A-602C-DF7E-A1E410AD7CBE}"/>
          </ac:picMkLst>
        </pc:picChg>
        <pc:picChg chg="add del mod">
          <ac:chgData name="Castle, Josh" userId="802ed59e-71e9-4568-98ca-48d87049e306" providerId="ADAL" clId="{3B4CED58-08D8-48AC-9C7E-2012D22EA38A}" dt="2025-01-03T19:36:16.866" v="785" actId="14100"/>
          <ac:picMkLst>
            <pc:docMk/>
            <pc:sldMk cId="3514731654" sldId="299"/>
            <ac:picMk id="6" creationId="{60C86E83-605D-D3C1-0F27-8A94DD7EB1B0}"/>
          </ac:picMkLst>
        </pc:picChg>
        <pc:picChg chg="mod">
          <ac:chgData name="Castle, Josh" userId="802ed59e-71e9-4568-98ca-48d87049e306" providerId="ADAL" clId="{3B4CED58-08D8-48AC-9C7E-2012D22EA38A}" dt="2025-01-02T16:14:18.236" v="699" actId="1076"/>
          <ac:picMkLst>
            <pc:docMk/>
            <pc:sldMk cId="3514731654" sldId="299"/>
            <ac:picMk id="7" creationId="{9D97E0BE-AD62-A5FC-E5BB-C0D353A826D0}"/>
          </ac:picMkLst>
        </pc:picChg>
        <pc:cxnChg chg="mod">
          <ac:chgData name="Castle, Josh" userId="802ed59e-71e9-4568-98ca-48d87049e306" providerId="ADAL" clId="{3B4CED58-08D8-48AC-9C7E-2012D22EA38A}" dt="2025-01-02T16:14:18.236" v="699" actId="1076"/>
          <ac:cxnSpMkLst>
            <pc:docMk/>
            <pc:sldMk cId="3514731654" sldId="299"/>
            <ac:cxnSpMk id="11" creationId="{A0F69406-1940-124B-62EC-78F8336D4896}"/>
          </ac:cxnSpMkLst>
        </pc:cxnChg>
      </pc:sldChg>
      <pc:sldChg chg="addSp delSp modSp add mod setBg delAnim modAnim">
        <pc:chgData name="Castle, Josh" userId="802ed59e-71e9-4568-98ca-48d87049e306" providerId="ADAL" clId="{3B4CED58-08D8-48AC-9C7E-2012D22EA38A}" dt="2025-01-06T13:44:45.378" v="1871" actId="27636"/>
        <pc:sldMkLst>
          <pc:docMk/>
          <pc:sldMk cId="3352652809" sldId="301"/>
        </pc:sldMkLst>
        <pc:spChg chg="mod">
          <ac:chgData name="Castle, Josh" userId="802ed59e-71e9-4568-98ca-48d87049e306" providerId="ADAL" clId="{3B4CED58-08D8-48AC-9C7E-2012D22EA38A}" dt="2025-01-06T13:44:45.378" v="1871" actId="27636"/>
          <ac:spMkLst>
            <pc:docMk/>
            <pc:sldMk cId="3352652809" sldId="301"/>
            <ac:spMk id="4" creationId="{69DBF2CD-675A-DA29-7A99-B0EE2BB7B2A4}"/>
          </ac:spMkLst>
        </pc:spChg>
        <pc:spChg chg="mod">
          <ac:chgData name="Castle, Josh" userId="802ed59e-71e9-4568-98ca-48d87049e306" providerId="ADAL" clId="{3B4CED58-08D8-48AC-9C7E-2012D22EA38A}" dt="2025-01-02T15:55:11.574" v="575" actId="14861"/>
          <ac:spMkLst>
            <pc:docMk/>
            <pc:sldMk cId="3352652809" sldId="301"/>
            <ac:spMk id="5" creationId="{44FC93BA-B53B-B773-8F80-DD336F2F3C17}"/>
          </ac:spMkLst>
        </pc:spChg>
        <pc:spChg chg="del">
          <ac:chgData name="Castle, Josh" userId="802ed59e-71e9-4568-98ca-48d87049e306" providerId="ADAL" clId="{3B4CED58-08D8-48AC-9C7E-2012D22EA38A}" dt="2025-01-02T15:53:10.050" v="563" actId="478"/>
          <ac:spMkLst>
            <pc:docMk/>
            <pc:sldMk cId="3352652809" sldId="301"/>
            <ac:spMk id="7" creationId="{E306625D-F605-52A5-29BE-FE6A098A04EC}"/>
          </ac:spMkLst>
        </pc:spChg>
        <pc:spChg chg="mod">
          <ac:chgData name="Castle, Josh" userId="802ed59e-71e9-4568-98ca-48d87049e306" providerId="ADAL" clId="{3B4CED58-08D8-48AC-9C7E-2012D22EA38A}" dt="2025-01-02T15:54:08.303" v="570" actId="207"/>
          <ac:spMkLst>
            <pc:docMk/>
            <pc:sldMk cId="3352652809" sldId="301"/>
            <ac:spMk id="10" creationId="{A1586249-D9B8-FCE0-B605-5FDE30C33BC2}"/>
          </ac:spMkLst>
        </pc:spChg>
        <pc:graphicFrameChg chg="modGraphic">
          <ac:chgData name="Castle, Josh" userId="802ed59e-71e9-4568-98ca-48d87049e306" providerId="ADAL" clId="{3B4CED58-08D8-48AC-9C7E-2012D22EA38A}" dt="2025-01-02T15:54:01.657" v="568" actId="207"/>
          <ac:graphicFrameMkLst>
            <pc:docMk/>
            <pc:sldMk cId="3352652809" sldId="301"/>
            <ac:graphicFrameMk id="8" creationId="{96724279-1CB3-27AE-664E-B6DA6D32C389}"/>
          </ac:graphicFrameMkLst>
        </pc:graphicFrameChg>
        <pc:picChg chg="del">
          <ac:chgData name="Castle, Josh" userId="802ed59e-71e9-4568-98ca-48d87049e306" providerId="ADAL" clId="{3B4CED58-08D8-48AC-9C7E-2012D22EA38A}" dt="2025-01-02T15:53:10.050" v="563" actId="478"/>
          <ac:picMkLst>
            <pc:docMk/>
            <pc:sldMk cId="3352652809" sldId="301"/>
            <ac:picMk id="3" creationId="{9ED8194B-D353-05A2-9133-D8EEB41CBA8D}"/>
          </ac:picMkLst>
        </pc:picChg>
        <pc:picChg chg="add mod">
          <ac:chgData name="Castle, Josh" userId="802ed59e-71e9-4568-98ca-48d87049e306" providerId="ADAL" clId="{3B4CED58-08D8-48AC-9C7E-2012D22EA38A}" dt="2025-01-02T15:54:28.856" v="574" actId="1076"/>
          <ac:picMkLst>
            <pc:docMk/>
            <pc:sldMk cId="3352652809" sldId="301"/>
            <ac:picMk id="6" creationId="{E9EFEDFF-9D4E-3A8C-A9B1-C0F0D7A169F4}"/>
          </ac:picMkLst>
        </pc:picChg>
      </pc:sldChg>
      <pc:sldChg chg="modSp add mod setBg">
        <pc:chgData name="Castle, Josh" userId="802ed59e-71e9-4568-98ca-48d87049e306" providerId="ADAL" clId="{3B4CED58-08D8-48AC-9C7E-2012D22EA38A}" dt="2025-01-02T15:57:04.024" v="584" actId="14100"/>
        <pc:sldMkLst>
          <pc:docMk/>
          <pc:sldMk cId="3631928113" sldId="302"/>
        </pc:sldMkLst>
        <pc:spChg chg="mod">
          <ac:chgData name="Castle, Josh" userId="802ed59e-71e9-4568-98ca-48d87049e306" providerId="ADAL" clId="{3B4CED58-08D8-48AC-9C7E-2012D22EA38A}" dt="2025-01-02T15:32:20.140" v="419" actId="27636"/>
          <ac:spMkLst>
            <pc:docMk/>
            <pc:sldMk cId="3631928113" sldId="302"/>
            <ac:spMk id="4" creationId="{31341DF3-7069-620B-8439-605A162206A6}"/>
          </ac:spMkLst>
        </pc:spChg>
        <pc:spChg chg="mod">
          <ac:chgData name="Castle, Josh" userId="802ed59e-71e9-4568-98ca-48d87049e306" providerId="ADAL" clId="{3B4CED58-08D8-48AC-9C7E-2012D22EA38A}" dt="2025-01-02T15:57:04.024" v="584" actId="14100"/>
          <ac:spMkLst>
            <pc:docMk/>
            <pc:sldMk cId="3631928113" sldId="302"/>
            <ac:spMk id="9" creationId="{A1C7A8CA-38E1-4708-A423-A32C433A48BB}"/>
          </ac:spMkLst>
        </pc:spChg>
      </pc:sldChg>
      <pc:sldChg chg="modSp add mod setBg">
        <pc:chgData name="Castle, Josh" userId="802ed59e-71e9-4568-98ca-48d87049e306" providerId="ADAL" clId="{3B4CED58-08D8-48AC-9C7E-2012D22EA38A}" dt="2025-01-02T16:07:38.877" v="644" actId="14861"/>
        <pc:sldMkLst>
          <pc:docMk/>
          <pc:sldMk cId="3129620820" sldId="303"/>
        </pc:sldMkLst>
        <pc:spChg chg="mod">
          <ac:chgData name="Castle, Josh" userId="802ed59e-71e9-4568-98ca-48d87049e306" providerId="ADAL" clId="{3B4CED58-08D8-48AC-9C7E-2012D22EA38A}" dt="2025-01-02T16:07:20.866" v="643" actId="27636"/>
          <ac:spMkLst>
            <pc:docMk/>
            <pc:sldMk cId="3129620820" sldId="303"/>
            <ac:spMk id="2" creationId="{E2E871B0-43AD-83A2-E69C-4B961A1D0D36}"/>
          </ac:spMkLst>
        </pc:spChg>
        <pc:spChg chg="mod">
          <ac:chgData name="Castle, Josh" userId="802ed59e-71e9-4568-98ca-48d87049e306" providerId="ADAL" clId="{3B4CED58-08D8-48AC-9C7E-2012D22EA38A}" dt="2025-01-02T16:07:38.877" v="644" actId="14861"/>
          <ac:spMkLst>
            <pc:docMk/>
            <pc:sldMk cId="3129620820" sldId="303"/>
            <ac:spMk id="3" creationId="{2DE6CB9B-2146-DF8A-B764-8A103E72D19E}"/>
          </ac:spMkLst>
        </pc:spChg>
        <pc:spChg chg="mod">
          <ac:chgData name="Castle, Josh" userId="802ed59e-71e9-4568-98ca-48d87049e306" providerId="ADAL" clId="{3B4CED58-08D8-48AC-9C7E-2012D22EA38A}" dt="2025-01-02T15:32:20.149" v="421" actId="27636"/>
          <ac:spMkLst>
            <pc:docMk/>
            <pc:sldMk cId="3129620820" sldId="303"/>
            <ac:spMk id="4" creationId="{7CC94AEB-731A-28FF-6BBF-2EF801708EF1}"/>
          </ac:spMkLst>
        </pc:spChg>
      </pc:sldChg>
      <pc:sldChg chg="modSp add mod setBg">
        <pc:chgData name="Castle, Josh" userId="802ed59e-71e9-4568-98ca-48d87049e306" providerId="ADAL" clId="{3B4CED58-08D8-48AC-9C7E-2012D22EA38A}" dt="2025-01-02T16:09:49.691" v="666" actId="14861"/>
        <pc:sldMkLst>
          <pc:docMk/>
          <pc:sldMk cId="624857339" sldId="304"/>
        </pc:sldMkLst>
        <pc:spChg chg="mod">
          <ac:chgData name="Castle, Josh" userId="802ed59e-71e9-4568-98ca-48d87049e306" providerId="ADAL" clId="{3B4CED58-08D8-48AC-9C7E-2012D22EA38A}" dt="2025-01-02T16:09:02.566" v="657" actId="14861"/>
          <ac:spMkLst>
            <pc:docMk/>
            <pc:sldMk cId="624857339" sldId="304"/>
            <ac:spMk id="2" creationId="{882F4199-7E0B-FF4B-4806-DADD15CDB6A9}"/>
          </ac:spMkLst>
        </pc:spChg>
        <pc:spChg chg="mod">
          <ac:chgData name="Castle, Josh" userId="802ed59e-71e9-4568-98ca-48d87049e306" providerId="ADAL" clId="{3B4CED58-08D8-48AC-9C7E-2012D22EA38A}" dt="2025-01-02T16:09:49.691" v="666" actId="14861"/>
          <ac:spMkLst>
            <pc:docMk/>
            <pc:sldMk cId="624857339" sldId="304"/>
            <ac:spMk id="3" creationId="{389747AB-8F40-4D1C-4A79-B5D97C972213}"/>
          </ac:spMkLst>
        </pc:spChg>
        <pc:spChg chg="mod">
          <ac:chgData name="Castle, Josh" userId="802ed59e-71e9-4568-98ca-48d87049e306" providerId="ADAL" clId="{3B4CED58-08D8-48AC-9C7E-2012D22EA38A}" dt="2025-01-02T15:32:20.152" v="422" actId="27636"/>
          <ac:spMkLst>
            <pc:docMk/>
            <pc:sldMk cId="624857339" sldId="304"/>
            <ac:spMk id="4" creationId="{FD325FB6-D2C0-4E43-236B-41433D5D191C}"/>
          </ac:spMkLst>
        </pc:spChg>
      </pc:sldChg>
      <pc:sldChg chg="modSp add mod setBg">
        <pc:chgData name="Castle, Josh" userId="802ed59e-71e9-4568-98ca-48d87049e306" providerId="ADAL" clId="{3B4CED58-08D8-48AC-9C7E-2012D22EA38A}" dt="2025-01-02T16:11:05.616" v="673" actId="113"/>
        <pc:sldMkLst>
          <pc:docMk/>
          <pc:sldMk cId="1791551003" sldId="305"/>
        </pc:sldMkLst>
        <pc:spChg chg="mod">
          <ac:chgData name="Castle, Josh" userId="802ed59e-71e9-4568-98ca-48d87049e306" providerId="ADAL" clId="{3B4CED58-08D8-48AC-9C7E-2012D22EA38A}" dt="2025-01-02T16:10:49.971" v="670" actId="14861"/>
          <ac:spMkLst>
            <pc:docMk/>
            <pc:sldMk cId="1791551003" sldId="305"/>
            <ac:spMk id="2" creationId="{D861B4BB-2CF0-61DB-7CAD-4BF6366B091E}"/>
          </ac:spMkLst>
        </pc:spChg>
        <pc:spChg chg="mod">
          <ac:chgData name="Castle, Josh" userId="802ed59e-71e9-4568-98ca-48d87049e306" providerId="ADAL" clId="{3B4CED58-08D8-48AC-9C7E-2012D22EA38A}" dt="2025-01-02T16:10:44.719" v="669" actId="14861"/>
          <ac:spMkLst>
            <pc:docMk/>
            <pc:sldMk cId="1791551003" sldId="305"/>
            <ac:spMk id="3" creationId="{C09C0793-3598-ED79-21CC-B0DA046C6AF3}"/>
          </ac:spMkLst>
        </pc:spChg>
        <pc:spChg chg="mod">
          <ac:chgData name="Castle, Josh" userId="802ed59e-71e9-4568-98ca-48d87049e306" providerId="ADAL" clId="{3B4CED58-08D8-48AC-9C7E-2012D22EA38A}" dt="2025-01-02T16:11:00.242" v="672" actId="1076"/>
          <ac:spMkLst>
            <pc:docMk/>
            <pc:sldMk cId="1791551003" sldId="305"/>
            <ac:spMk id="4" creationId="{C37F258E-4283-291D-7C0E-6146E5C4BFDB}"/>
          </ac:spMkLst>
        </pc:spChg>
        <pc:spChg chg="mod">
          <ac:chgData name="Castle, Josh" userId="802ed59e-71e9-4568-98ca-48d87049e306" providerId="ADAL" clId="{3B4CED58-08D8-48AC-9C7E-2012D22EA38A}" dt="2025-01-02T16:11:05.616" v="673" actId="113"/>
          <ac:spMkLst>
            <pc:docMk/>
            <pc:sldMk cId="1791551003" sldId="305"/>
            <ac:spMk id="18" creationId="{1DA9F32F-DEA1-CDC0-A491-1CB3BF3B75C4}"/>
          </ac:spMkLst>
        </pc:spChg>
      </pc:sldChg>
      <pc:sldChg chg="addSp delSp modSp add mod setBg setFolMasterObjs setClrOvrMap">
        <pc:chgData name="Castle, Josh" userId="802ed59e-71e9-4568-98ca-48d87049e306" providerId="ADAL" clId="{3B4CED58-08D8-48AC-9C7E-2012D22EA38A}" dt="2025-01-02T16:13:01.385" v="691" actId="20577"/>
        <pc:sldMkLst>
          <pc:docMk/>
          <pc:sldMk cId="3843868496" sldId="306"/>
        </pc:sldMkLst>
        <pc:spChg chg="mod">
          <ac:chgData name="Castle, Josh" userId="802ed59e-71e9-4568-98ca-48d87049e306" providerId="ADAL" clId="{3B4CED58-08D8-48AC-9C7E-2012D22EA38A}" dt="2025-01-02T16:12:25.240" v="679" actId="26606"/>
          <ac:spMkLst>
            <pc:docMk/>
            <pc:sldMk cId="3843868496" sldId="306"/>
            <ac:spMk id="2" creationId="{97CC38FA-B284-40D6-0E07-E85DB7610C5F}"/>
          </ac:spMkLst>
        </pc:spChg>
        <pc:spChg chg="mod ord">
          <ac:chgData name="Castle, Josh" userId="802ed59e-71e9-4568-98ca-48d87049e306" providerId="ADAL" clId="{3B4CED58-08D8-48AC-9C7E-2012D22EA38A}" dt="2025-01-02T16:13:01.385" v="691" actId="20577"/>
          <ac:spMkLst>
            <pc:docMk/>
            <pc:sldMk cId="3843868496" sldId="306"/>
            <ac:spMk id="3" creationId="{2D3365D5-395B-0D3B-20AF-BA175F94F480}"/>
          </ac:spMkLst>
        </pc:spChg>
        <pc:spChg chg="mod ord">
          <ac:chgData name="Castle, Josh" userId="802ed59e-71e9-4568-98ca-48d87049e306" providerId="ADAL" clId="{3B4CED58-08D8-48AC-9C7E-2012D22EA38A}" dt="2025-01-02T16:12:25.240" v="679" actId="26606"/>
          <ac:spMkLst>
            <pc:docMk/>
            <pc:sldMk cId="3843868496" sldId="306"/>
            <ac:spMk id="4" creationId="{91428509-3BC9-3886-7BD2-F16BDD06BEEE}"/>
          </ac:spMkLst>
        </pc:spChg>
        <pc:spChg chg="add">
          <ac:chgData name="Castle, Josh" userId="802ed59e-71e9-4568-98ca-48d87049e306" providerId="ADAL" clId="{3B4CED58-08D8-48AC-9C7E-2012D22EA38A}" dt="2025-01-02T16:12:25.240" v="679" actId="26606"/>
          <ac:spMkLst>
            <pc:docMk/>
            <pc:sldMk cId="3843868496" sldId="306"/>
            <ac:spMk id="5" creationId="{53576798-7F98-4C7F-B6C7-6D41B5A7E927}"/>
          </ac:spMkLst>
        </pc:spChg>
        <pc:spChg chg="add del mod">
          <ac:chgData name="Castle, Josh" userId="802ed59e-71e9-4568-98ca-48d87049e306" providerId="ADAL" clId="{3B4CED58-08D8-48AC-9C7E-2012D22EA38A}" dt="2025-01-02T16:11:45.692" v="675" actId="478"/>
          <ac:spMkLst>
            <pc:docMk/>
            <pc:sldMk cId="3843868496" sldId="306"/>
            <ac:spMk id="6" creationId="{E63269D0-175A-F583-DD0F-898286FA35D3}"/>
          </ac:spMkLst>
        </pc:spChg>
        <pc:spChg chg="add mod">
          <ac:chgData name="Castle, Josh" userId="802ed59e-71e9-4568-98ca-48d87049e306" providerId="ADAL" clId="{3B4CED58-08D8-48AC-9C7E-2012D22EA38A}" dt="2025-01-02T16:12:39.114" v="684" actId="1076"/>
          <ac:spMkLst>
            <pc:docMk/>
            <pc:sldMk cId="3843868496" sldId="306"/>
            <ac:spMk id="10" creationId="{02D0CEDE-0C53-83B3-6180-73FE1258433F}"/>
          </ac:spMkLst>
        </pc:spChg>
        <pc:spChg chg="add">
          <ac:chgData name="Castle, Josh" userId="802ed59e-71e9-4568-98ca-48d87049e306" providerId="ADAL" clId="{3B4CED58-08D8-48AC-9C7E-2012D22EA38A}" dt="2025-01-02T16:12:25.240" v="679" actId="26606"/>
          <ac:spMkLst>
            <pc:docMk/>
            <pc:sldMk cId="3843868496" sldId="306"/>
            <ac:spMk id="17" creationId="{A416E3E5-5186-46A4-AFBD-337387D3163D}"/>
          </ac:spMkLst>
        </pc:spChg>
        <pc:spChg chg="add">
          <ac:chgData name="Castle, Josh" userId="802ed59e-71e9-4568-98ca-48d87049e306" providerId="ADAL" clId="{3B4CED58-08D8-48AC-9C7E-2012D22EA38A}" dt="2025-01-02T16:12:25.240" v="679" actId="26606"/>
          <ac:spMkLst>
            <pc:docMk/>
            <pc:sldMk cId="3843868496" sldId="306"/>
            <ac:spMk id="19" creationId="{7B8FAACC-353E-4F84-BA62-A5514185D9A9}"/>
          </ac:spMkLst>
        </pc:spChg>
        <pc:picChg chg="del">
          <ac:chgData name="Castle, Josh" userId="802ed59e-71e9-4568-98ca-48d87049e306" providerId="ADAL" clId="{3B4CED58-08D8-48AC-9C7E-2012D22EA38A}" dt="2025-01-02T16:11:41.262" v="674" actId="478"/>
          <ac:picMkLst>
            <pc:docMk/>
            <pc:sldMk cId="3843868496" sldId="306"/>
            <ac:picMk id="7" creationId="{22FCA84A-A9E3-E09D-09C2-A692A3611259}"/>
          </ac:picMkLst>
        </pc:picChg>
        <pc:picChg chg="add mod">
          <ac:chgData name="Castle, Josh" userId="802ed59e-71e9-4568-98ca-48d87049e306" providerId="ADAL" clId="{3B4CED58-08D8-48AC-9C7E-2012D22EA38A}" dt="2025-01-02T16:12:33.392" v="683" actId="1076"/>
          <ac:picMkLst>
            <pc:docMk/>
            <pc:sldMk cId="3843868496" sldId="306"/>
            <ac:picMk id="9" creationId="{99946176-32E5-D3CA-923B-E36FDD1437A2}"/>
          </ac:picMkLst>
        </pc:picChg>
      </pc:sldChg>
      <pc:sldChg chg="addSp modSp add mod setBg">
        <pc:chgData name="Castle, Josh" userId="802ed59e-71e9-4568-98ca-48d87049e306" providerId="ADAL" clId="{3B4CED58-08D8-48AC-9C7E-2012D22EA38A}" dt="2025-01-02T16:16:33.513" v="711" actId="14100"/>
        <pc:sldMkLst>
          <pc:docMk/>
          <pc:sldMk cId="175507343" sldId="309"/>
        </pc:sldMkLst>
        <pc:spChg chg="mod">
          <ac:chgData name="Castle, Josh" userId="802ed59e-71e9-4568-98ca-48d87049e306" providerId="ADAL" clId="{3B4CED58-08D8-48AC-9C7E-2012D22EA38A}" dt="2025-01-02T16:15:08.610" v="702" actId="207"/>
          <ac:spMkLst>
            <pc:docMk/>
            <pc:sldMk cId="175507343" sldId="309"/>
            <ac:spMk id="2" creationId="{B492FC3F-DB4B-F873-4B56-1F11D3B71056}"/>
          </ac:spMkLst>
        </pc:spChg>
        <pc:spChg chg="mod">
          <ac:chgData name="Castle, Josh" userId="802ed59e-71e9-4568-98ca-48d87049e306" providerId="ADAL" clId="{3B4CED58-08D8-48AC-9C7E-2012D22EA38A}" dt="2025-01-02T16:16:33.513" v="711" actId="14100"/>
          <ac:spMkLst>
            <pc:docMk/>
            <pc:sldMk cId="175507343" sldId="309"/>
            <ac:spMk id="3" creationId="{A66A5A6A-A7AB-C9D6-8802-763DF8FF92B7}"/>
          </ac:spMkLst>
        </pc:spChg>
        <pc:spChg chg="mod">
          <ac:chgData name="Castle, Josh" userId="802ed59e-71e9-4568-98ca-48d87049e306" providerId="ADAL" clId="{3B4CED58-08D8-48AC-9C7E-2012D22EA38A}" dt="2025-01-02T16:16:25.120" v="708" actId="1076"/>
          <ac:spMkLst>
            <pc:docMk/>
            <pc:sldMk cId="175507343" sldId="309"/>
            <ac:spMk id="4" creationId="{0FAE613A-88DA-B425-00B8-60919BF9F2E6}"/>
          </ac:spMkLst>
        </pc:spChg>
        <pc:spChg chg="add mod">
          <ac:chgData name="Castle, Josh" userId="802ed59e-71e9-4568-98ca-48d87049e306" providerId="ADAL" clId="{3B4CED58-08D8-48AC-9C7E-2012D22EA38A}" dt="2025-01-02T16:16:19.255" v="706" actId="1076"/>
          <ac:spMkLst>
            <pc:docMk/>
            <pc:sldMk cId="175507343" sldId="309"/>
            <ac:spMk id="5" creationId="{C6F9EE9C-ED87-7472-1C3B-43E4121D15D5}"/>
          </ac:spMkLst>
        </pc:spChg>
        <pc:picChg chg="mod">
          <ac:chgData name="Castle, Josh" userId="802ed59e-71e9-4568-98ca-48d87049e306" providerId="ADAL" clId="{3B4CED58-08D8-48AC-9C7E-2012D22EA38A}" dt="2025-01-02T16:16:12.523" v="705" actId="14826"/>
          <ac:picMkLst>
            <pc:docMk/>
            <pc:sldMk cId="175507343" sldId="309"/>
            <ac:picMk id="3074" creationId="{741F9C9D-EC48-CB26-7E90-45EA17666555}"/>
          </ac:picMkLst>
        </pc:picChg>
      </pc:sldChg>
      <pc:sldChg chg="addSp delSp modSp add mod setBg">
        <pc:chgData name="Castle, Josh" userId="802ed59e-71e9-4568-98ca-48d87049e306" providerId="ADAL" clId="{3B4CED58-08D8-48AC-9C7E-2012D22EA38A}" dt="2025-01-02T16:04:26.790" v="628" actId="1076"/>
        <pc:sldMkLst>
          <pc:docMk/>
          <pc:sldMk cId="576278210" sldId="310"/>
        </pc:sldMkLst>
        <pc:spChg chg="mod">
          <ac:chgData name="Castle, Josh" userId="802ed59e-71e9-4568-98ca-48d87049e306" providerId="ADAL" clId="{3B4CED58-08D8-48AC-9C7E-2012D22EA38A}" dt="2025-01-02T16:03:18.769" v="611" actId="122"/>
          <ac:spMkLst>
            <pc:docMk/>
            <pc:sldMk cId="576278210" sldId="310"/>
            <ac:spMk id="2" creationId="{E1058788-1701-1498-C34B-66362AD462E7}"/>
          </ac:spMkLst>
        </pc:spChg>
        <pc:spChg chg="mod">
          <ac:chgData name="Castle, Josh" userId="802ed59e-71e9-4568-98ca-48d87049e306" providerId="ADAL" clId="{3B4CED58-08D8-48AC-9C7E-2012D22EA38A}" dt="2025-01-02T16:03:37.629" v="614" actId="14100"/>
          <ac:spMkLst>
            <pc:docMk/>
            <pc:sldMk cId="576278210" sldId="310"/>
            <ac:spMk id="3" creationId="{AE8A3F94-B981-964E-837A-DF2BDCFE3565}"/>
          </ac:spMkLst>
        </pc:spChg>
        <pc:spChg chg="mod">
          <ac:chgData name="Castle, Josh" userId="802ed59e-71e9-4568-98ca-48d87049e306" providerId="ADAL" clId="{3B4CED58-08D8-48AC-9C7E-2012D22EA38A}" dt="2025-01-02T16:03:55.665" v="619" actId="1076"/>
          <ac:spMkLst>
            <pc:docMk/>
            <pc:sldMk cId="576278210" sldId="310"/>
            <ac:spMk id="4" creationId="{91D877A2-2985-D5A1-5CAB-76F88C4C2178}"/>
          </ac:spMkLst>
        </pc:spChg>
        <pc:spChg chg="mod">
          <ac:chgData name="Castle, Josh" userId="802ed59e-71e9-4568-98ca-48d87049e306" providerId="ADAL" clId="{3B4CED58-08D8-48AC-9C7E-2012D22EA38A}" dt="2025-01-02T16:04:26.790" v="628" actId="1076"/>
          <ac:spMkLst>
            <pc:docMk/>
            <pc:sldMk cId="576278210" sldId="310"/>
            <ac:spMk id="5" creationId="{06EFB72B-1831-3F81-DA5C-2A51201FA057}"/>
          </ac:spMkLst>
        </pc:spChg>
        <pc:spChg chg="add del mod">
          <ac:chgData name="Castle, Josh" userId="802ed59e-71e9-4568-98ca-48d87049e306" providerId="ADAL" clId="{3B4CED58-08D8-48AC-9C7E-2012D22EA38A}" dt="2025-01-02T15:59:31.627" v="595" actId="478"/>
          <ac:spMkLst>
            <pc:docMk/>
            <pc:sldMk cId="576278210" sldId="310"/>
            <ac:spMk id="10" creationId="{3F118AEF-19C8-6F4A-5C53-F297C2CA4888}"/>
          </ac:spMkLst>
        </pc:spChg>
        <pc:picChg chg="add del mod">
          <ac:chgData name="Castle, Josh" userId="802ed59e-71e9-4568-98ca-48d87049e306" providerId="ADAL" clId="{3B4CED58-08D8-48AC-9C7E-2012D22EA38A}" dt="2025-01-02T15:58:58.282" v="591" actId="478"/>
          <ac:picMkLst>
            <pc:docMk/>
            <pc:sldMk cId="576278210" sldId="310"/>
            <ac:picMk id="7" creationId="{341817F6-F169-930F-FBB9-1E3FE771C1D9}"/>
          </ac:picMkLst>
        </pc:picChg>
        <pc:picChg chg="add del mod">
          <ac:chgData name="Castle, Josh" userId="802ed59e-71e9-4568-98ca-48d87049e306" providerId="ADAL" clId="{3B4CED58-08D8-48AC-9C7E-2012D22EA38A}" dt="2025-01-02T15:59:31.627" v="595" actId="478"/>
          <ac:picMkLst>
            <pc:docMk/>
            <pc:sldMk cId="576278210" sldId="310"/>
            <ac:picMk id="9" creationId="{6C3B26E3-87A7-0E2A-00A5-744C6FB7F36E}"/>
          </ac:picMkLst>
        </pc:picChg>
        <pc:picChg chg="add mod ord">
          <ac:chgData name="Castle, Josh" userId="802ed59e-71e9-4568-98ca-48d87049e306" providerId="ADAL" clId="{3B4CED58-08D8-48AC-9C7E-2012D22EA38A}" dt="2025-01-02T16:03:48.643" v="618" actId="1076"/>
          <ac:picMkLst>
            <pc:docMk/>
            <pc:sldMk cId="576278210" sldId="310"/>
            <ac:picMk id="12" creationId="{7542ED81-D2DE-8B80-8A15-E80348251D49}"/>
          </ac:picMkLst>
        </pc:picChg>
      </pc:sldChg>
      <pc:sldChg chg="modSp add mod setBg modAnim">
        <pc:chgData name="Castle, Josh" userId="802ed59e-71e9-4568-98ca-48d87049e306" providerId="ADAL" clId="{3B4CED58-08D8-48AC-9C7E-2012D22EA38A}" dt="2025-01-02T16:06:13.135" v="635" actId="14861"/>
        <pc:sldMkLst>
          <pc:docMk/>
          <pc:sldMk cId="2472681595" sldId="312"/>
        </pc:sldMkLst>
        <pc:spChg chg="mod">
          <ac:chgData name="Castle, Josh" userId="802ed59e-71e9-4568-98ca-48d87049e306" providerId="ADAL" clId="{3B4CED58-08D8-48AC-9C7E-2012D22EA38A}" dt="2025-01-02T16:06:13.135" v="635" actId="14861"/>
          <ac:spMkLst>
            <pc:docMk/>
            <pc:sldMk cId="2472681595" sldId="312"/>
            <ac:spMk id="2" creationId="{3F30A778-8A10-1E84-27D0-BCA0BBE13686}"/>
          </ac:spMkLst>
        </pc:spChg>
        <pc:spChg chg="mod">
          <ac:chgData name="Castle, Josh" userId="802ed59e-71e9-4568-98ca-48d87049e306" providerId="ADAL" clId="{3B4CED58-08D8-48AC-9C7E-2012D22EA38A}" dt="2025-01-02T15:32:20.145" v="420" actId="27636"/>
          <ac:spMkLst>
            <pc:docMk/>
            <pc:sldMk cId="2472681595" sldId="312"/>
            <ac:spMk id="4" creationId="{87E9B247-35BC-35E2-9102-2CA842359AF9}"/>
          </ac:spMkLst>
        </pc:spChg>
      </pc:sldChg>
      <pc:sldChg chg="addSp delSp modSp mod ord modClrScheme modShow chgLayout">
        <pc:chgData name="Castle, Josh" userId="802ed59e-71e9-4568-98ca-48d87049e306" providerId="ADAL" clId="{3B4CED58-08D8-48AC-9C7E-2012D22EA38A}" dt="2025-01-10T15:48:41.178" v="3623" actId="729"/>
        <pc:sldMkLst>
          <pc:docMk/>
          <pc:sldMk cId="631696197" sldId="313"/>
        </pc:sldMkLst>
        <pc:spChg chg="mod ord">
          <ac:chgData name="Castle, Josh" userId="802ed59e-71e9-4568-98ca-48d87049e306" providerId="ADAL" clId="{3B4CED58-08D8-48AC-9C7E-2012D22EA38A}" dt="2025-01-08T14:55:29.227" v="2993" actId="20577"/>
          <ac:spMkLst>
            <pc:docMk/>
            <pc:sldMk cId="631696197" sldId="313"/>
            <ac:spMk id="2" creationId="{5B174438-8740-E014-404F-1BF333C5484D}"/>
          </ac:spMkLst>
        </pc:spChg>
        <pc:spChg chg="del mod ord">
          <ac:chgData name="Castle, Josh" userId="802ed59e-71e9-4568-98ca-48d87049e306" providerId="ADAL" clId="{3B4CED58-08D8-48AC-9C7E-2012D22EA38A}" dt="2025-01-08T14:55:35.847" v="2994" actId="478"/>
          <ac:spMkLst>
            <pc:docMk/>
            <pc:sldMk cId="631696197" sldId="313"/>
            <ac:spMk id="3" creationId="{7BD4437D-FD99-8400-B938-EB513D7FAE65}"/>
          </ac:spMkLst>
        </pc:spChg>
        <pc:spChg chg="del">
          <ac:chgData name="Castle, Josh" userId="802ed59e-71e9-4568-98ca-48d87049e306" providerId="ADAL" clId="{3B4CED58-08D8-48AC-9C7E-2012D22EA38A}" dt="2025-01-08T14:53:48.394" v="2877" actId="700"/>
          <ac:spMkLst>
            <pc:docMk/>
            <pc:sldMk cId="631696197" sldId="313"/>
            <ac:spMk id="4" creationId="{E6522E0F-74C8-1430-F48B-B1B6DDDFC118}"/>
          </ac:spMkLst>
        </pc:spChg>
        <pc:spChg chg="add mod">
          <ac:chgData name="Castle, Josh" userId="802ed59e-71e9-4568-98ca-48d87049e306" providerId="ADAL" clId="{3B4CED58-08D8-48AC-9C7E-2012D22EA38A}" dt="2025-01-08T15:28:14.265" v="3258" actId="27636"/>
          <ac:spMkLst>
            <pc:docMk/>
            <pc:sldMk cId="631696197" sldId="313"/>
            <ac:spMk id="6" creationId="{D86215D9-F082-5BFC-CF2E-42502277EBC3}"/>
          </ac:spMkLst>
        </pc:spChg>
      </pc:sldChg>
      <pc:sldChg chg="del">
        <pc:chgData name="Castle, Josh" userId="802ed59e-71e9-4568-98ca-48d87049e306" providerId="ADAL" clId="{3B4CED58-08D8-48AC-9C7E-2012D22EA38A}" dt="2025-01-08T15:23:02.514" v="3064" actId="47"/>
        <pc:sldMkLst>
          <pc:docMk/>
          <pc:sldMk cId="3697293817" sldId="314"/>
        </pc:sldMkLst>
      </pc:sldChg>
      <pc:sldChg chg="addSp delSp modSp new mod setBg setFolMasterObjs modClrScheme modAnim setClrOvrMap chgLayout modNotesTx">
        <pc:chgData name="Castle, Josh" userId="802ed59e-71e9-4568-98ca-48d87049e306" providerId="ADAL" clId="{3B4CED58-08D8-48AC-9C7E-2012D22EA38A}" dt="2025-01-06T13:45:11.917" v="1907" actId="20577"/>
        <pc:sldMkLst>
          <pc:docMk/>
          <pc:sldMk cId="2965708605" sldId="315"/>
        </pc:sldMkLst>
        <pc:spChg chg="mod ord">
          <ac:chgData name="Castle, Josh" userId="802ed59e-71e9-4568-98ca-48d87049e306" providerId="ADAL" clId="{3B4CED58-08D8-48AC-9C7E-2012D22EA38A}" dt="2025-01-03T20:00:24.288" v="922" actId="14100"/>
          <ac:spMkLst>
            <pc:docMk/>
            <pc:sldMk cId="2965708605" sldId="315"/>
            <ac:spMk id="2" creationId="{C6079213-1810-3925-8F37-9459C9DFE3F6}"/>
          </ac:spMkLst>
        </pc:spChg>
        <pc:spChg chg="add">
          <ac:chgData name="Castle, Josh" userId="802ed59e-71e9-4568-98ca-48d87049e306" providerId="ADAL" clId="{3B4CED58-08D8-48AC-9C7E-2012D22EA38A}" dt="2025-01-03T19:54:33.917" v="806" actId="26606"/>
          <ac:spMkLst>
            <pc:docMk/>
            <pc:sldMk cId="2965708605" sldId="315"/>
            <ac:spMk id="3" creationId="{53576798-7F98-4C7F-B6C7-6D41B5A7E927}"/>
          </ac:spMkLst>
        </pc:spChg>
        <pc:spChg chg="del mod">
          <ac:chgData name="Castle, Josh" userId="802ed59e-71e9-4568-98ca-48d87049e306" providerId="ADAL" clId="{3B4CED58-08D8-48AC-9C7E-2012D22EA38A}" dt="2025-01-03T19:43:51.387" v="799" actId="478"/>
          <ac:spMkLst>
            <pc:docMk/>
            <pc:sldMk cId="2965708605" sldId="315"/>
            <ac:spMk id="3" creationId="{5D514BC3-2439-E5F5-D0C5-8FE916DA4FB4}"/>
          </ac:spMkLst>
        </pc:spChg>
        <pc:spChg chg="add del mod ord">
          <ac:chgData name="Castle, Josh" userId="802ed59e-71e9-4568-98ca-48d87049e306" providerId="ADAL" clId="{3B4CED58-08D8-48AC-9C7E-2012D22EA38A}" dt="2025-01-03T19:46:15.864" v="801" actId="700"/>
          <ac:spMkLst>
            <pc:docMk/>
            <pc:sldMk cId="2965708605" sldId="315"/>
            <ac:spMk id="4" creationId="{028FABAA-CF33-7CB8-1915-627E26F61547}"/>
          </ac:spMkLst>
        </pc:spChg>
        <pc:spChg chg="add del mod ord">
          <ac:chgData name="Castle, Josh" userId="802ed59e-71e9-4568-98ca-48d87049e306" providerId="ADAL" clId="{3B4CED58-08D8-48AC-9C7E-2012D22EA38A}" dt="2025-01-03T19:46:15.864" v="801" actId="700"/>
          <ac:spMkLst>
            <pc:docMk/>
            <pc:sldMk cId="2965708605" sldId="315"/>
            <ac:spMk id="5" creationId="{7D86000C-9164-1D0F-B960-BA9DEB7C70BA}"/>
          </ac:spMkLst>
        </pc:spChg>
        <pc:spChg chg="add del mod ord">
          <ac:chgData name="Castle, Josh" userId="802ed59e-71e9-4568-98ca-48d87049e306" providerId="ADAL" clId="{3B4CED58-08D8-48AC-9C7E-2012D22EA38A}" dt="2025-01-03T19:54:25.257" v="805"/>
          <ac:spMkLst>
            <pc:docMk/>
            <pc:sldMk cId="2965708605" sldId="315"/>
            <ac:spMk id="6" creationId="{F2D44104-3947-B29C-6858-F8BCB29AB6E5}"/>
          </ac:spMkLst>
        </pc:spChg>
        <pc:spChg chg="add mod ord">
          <ac:chgData name="Castle, Josh" userId="802ed59e-71e9-4568-98ca-48d87049e306" providerId="ADAL" clId="{3B4CED58-08D8-48AC-9C7E-2012D22EA38A}" dt="2025-01-06T13:45:11.917" v="1907" actId="20577"/>
          <ac:spMkLst>
            <pc:docMk/>
            <pc:sldMk cId="2965708605" sldId="315"/>
            <ac:spMk id="7" creationId="{4A1BD8ED-8E69-4630-7C86-B0BD3A3C2CDC}"/>
          </ac:spMkLst>
        </pc:spChg>
        <pc:spChg chg="add mod">
          <ac:chgData name="Castle, Josh" userId="802ed59e-71e9-4568-98ca-48d87049e306" providerId="ADAL" clId="{3B4CED58-08D8-48AC-9C7E-2012D22EA38A}" dt="2025-01-03T19:55:11.275" v="809" actId="208"/>
          <ac:spMkLst>
            <pc:docMk/>
            <pc:sldMk cId="2965708605" sldId="315"/>
            <ac:spMk id="9" creationId="{26221431-F980-B1FC-D253-8DBBFCD643BB}"/>
          </ac:spMkLst>
        </pc:spChg>
        <pc:spChg chg="add">
          <ac:chgData name="Castle, Josh" userId="802ed59e-71e9-4568-98ca-48d87049e306" providerId="ADAL" clId="{3B4CED58-08D8-48AC-9C7E-2012D22EA38A}" dt="2025-01-03T19:54:33.917" v="806" actId="26606"/>
          <ac:spMkLst>
            <pc:docMk/>
            <pc:sldMk cId="2965708605" sldId="315"/>
            <ac:spMk id="1033" creationId="{A416E3E5-5186-46A4-AFBD-337387D3163D}"/>
          </ac:spMkLst>
        </pc:spChg>
        <pc:spChg chg="add">
          <ac:chgData name="Castle, Josh" userId="802ed59e-71e9-4568-98ca-48d87049e306" providerId="ADAL" clId="{3B4CED58-08D8-48AC-9C7E-2012D22EA38A}" dt="2025-01-03T19:54:33.917" v="806" actId="26606"/>
          <ac:spMkLst>
            <pc:docMk/>
            <pc:sldMk cId="2965708605" sldId="315"/>
            <ac:spMk id="1035" creationId="{7B8FAACC-353E-4F84-BA62-A5514185D9A9}"/>
          </ac:spMkLst>
        </pc:spChg>
        <pc:picChg chg="add del mod ord">
          <ac:chgData name="Castle, Josh" userId="802ed59e-71e9-4568-98ca-48d87049e306" providerId="ADAL" clId="{3B4CED58-08D8-48AC-9C7E-2012D22EA38A}" dt="2025-01-03T19:46:58.166" v="804" actId="34307"/>
          <ac:picMkLst>
            <pc:docMk/>
            <pc:sldMk cId="2965708605" sldId="315"/>
            <ac:picMk id="8" creationId="{42585247-5898-F0A9-D43E-79FB778EF2EA}"/>
          </ac:picMkLst>
        </pc:picChg>
        <pc:picChg chg="add mod">
          <ac:chgData name="Castle, Josh" userId="802ed59e-71e9-4568-98ca-48d87049e306" providerId="ADAL" clId="{3B4CED58-08D8-48AC-9C7E-2012D22EA38A}" dt="2025-01-03T19:54:33.917" v="806" actId="26606"/>
          <ac:picMkLst>
            <pc:docMk/>
            <pc:sldMk cId="2965708605" sldId="315"/>
            <ac:picMk id="1026" creationId="{EC0EB467-D4E7-23AE-8228-6EECAB03D44F}"/>
          </ac:picMkLst>
        </pc:picChg>
      </pc:sldChg>
      <pc:sldChg chg="addSp delSp modSp new mod modClrScheme modAnim chgLayout modNotesTx">
        <pc:chgData name="Castle, Josh" userId="802ed59e-71e9-4568-98ca-48d87049e306" providerId="ADAL" clId="{3B4CED58-08D8-48AC-9C7E-2012D22EA38A}" dt="2025-01-06T19:40:54.007" v="2865" actId="20577"/>
        <pc:sldMkLst>
          <pc:docMk/>
          <pc:sldMk cId="2709072895" sldId="316"/>
        </pc:sldMkLst>
        <pc:spChg chg="mod ord">
          <ac:chgData name="Castle, Josh" userId="802ed59e-71e9-4568-98ca-48d87049e306" providerId="ADAL" clId="{3B4CED58-08D8-48AC-9C7E-2012D22EA38A}" dt="2025-01-03T20:36:58.934" v="1840" actId="700"/>
          <ac:spMkLst>
            <pc:docMk/>
            <pc:sldMk cId="2709072895" sldId="316"/>
            <ac:spMk id="2" creationId="{5F7BE993-FB95-94C3-11DF-CA2AE1D013BC}"/>
          </ac:spMkLst>
        </pc:spChg>
        <pc:spChg chg="del">
          <ac:chgData name="Castle, Josh" userId="802ed59e-71e9-4568-98ca-48d87049e306" providerId="ADAL" clId="{3B4CED58-08D8-48AC-9C7E-2012D22EA38A}" dt="2025-01-03T20:36:49.345" v="1832" actId="478"/>
          <ac:spMkLst>
            <pc:docMk/>
            <pc:sldMk cId="2709072895" sldId="316"/>
            <ac:spMk id="3" creationId="{D1F2F262-8AD0-89F8-0594-1D1B6B403720}"/>
          </ac:spMkLst>
        </pc:spChg>
        <pc:spChg chg="add mod">
          <ac:chgData name="Castle, Josh" userId="802ed59e-71e9-4568-98ca-48d87049e306" providerId="ADAL" clId="{3B4CED58-08D8-48AC-9C7E-2012D22EA38A}" dt="2025-01-06T13:52:58.692" v="1971" actId="1076"/>
          <ac:spMkLst>
            <pc:docMk/>
            <pc:sldMk cId="2709072895" sldId="316"/>
            <ac:spMk id="5" creationId="{96E4B1E3-9662-8F97-6C2C-DF5A4B7FF225}"/>
          </ac:spMkLst>
        </pc:spChg>
        <pc:grpChg chg="add mod">
          <ac:chgData name="Castle, Josh" userId="802ed59e-71e9-4568-98ca-48d87049e306" providerId="ADAL" clId="{3B4CED58-08D8-48AC-9C7E-2012D22EA38A}" dt="2025-01-06T13:54:20.978" v="1982" actId="1076"/>
          <ac:grpSpMkLst>
            <pc:docMk/>
            <pc:sldMk cId="2709072895" sldId="316"/>
            <ac:grpSpMk id="3" creationId="{5433FB87-D17D-A825-E3D4-FB8EF710CD06}"/>
          </ac:grpSpMkLst>
        </pc:grpChg>
        <pc:grpChg chg="add mod">
          <ac:chgData name="Castle, Josh" userId="802ed59e-71e9-4568-98ca-48d87049e306" providerId="ADAL" clId="{3B4CED58-08D8-48AC-9C7E-2012D22EA38A}" dt="2025-01-06T13:52:58.692" v="1971" actId="1076"/>
          <ac:grpSpMkLst>
            <pc:docMk/>
            <pc:sldMk cId="2709072895" sldId="316"/>
            <ac:grpSpMk id="6" creationId="{280769A5-B579-0D7A-5138-11B02B39C26F}"/>
          </ac:grpSpMkLst>
        </pc:grpChg>
        <pc:grpChg chg="add mod">
          <ac:chgData name="Castle, Josh" userId="802ed59e-71e9-4568-98ca-48d87049e306" providerId="ADAL" clId="{3B4CED58-08D8-48AC-9C7E-2012D22EA38A}" dt="2025-01-06T13:59:51.944" v="2044" actId="1076"/>
          <ac:grpSpMkLst>
            <pc:docMk/>
            <pc:sldMk cId="2709072895" sldId="316"/>
            <ac:grpSpMk id="7" creationId="{7503DC86-9D44-45A7-F2CC-5ECA711945A7}"/>
          </ac:grpSpMkLst>
        </pc:grpChg>
        <pc:picChg chg="add mod">
          <ac:chgData name="Castle, Josh" userId="802ed59e-71e9-4568-98ca-48d87049e306" providerId="ADAL" clId="{3B4CED58-08D8-48AC-9C7E-2012D22EA38A}" dt="2025-01-06T13:48:56.897" v="1931" actId="167"/>
          <ac:picMkLst>
            <pc:docMk/>
            <pc:sldMk cId="2709072895" sldId="316"/>
            <ac:picMk id="4" creationId="{7B52093C-B952-5E5B-2A4C-7D28DF4CF796}"/>
          </ac:picMkLst>
        </pc:picChg>
        <pc:picChg chg="mod">
          <ac:chgData name="Castle, Josh" userId="802ed59e-71e9-4568-98ca-48d87049e306" providerId="ADAL" clId="{3B4CED58-08D8-48AC-9C7E-2012D22EA38A}" dt="2025-01-06T13:59:51.944" v="2044" actId="1076"/>
          <ac:picMkLst>
            <pc:docMk/>
            <pc:sldMk cId="2709072895" sldId="316"/>
            <ac:picMk id="8" creationId="{44220097-8B00-3CB1-F9B1-F2B6F2BD327B}"/>
          </ac:picMkLst>
        </pc:picChg>
        <pc:picChg chg="mod">
          <ac:chgData name="Castle, Josh" userId="802ed59e-71e9-4568-98ca-48d87049e306" providerId="ADAL" clId="{3B4CED58-08D8-48AC-9C7E-2012D22EA38A}" dt="2025-01-06T13:59:51.944" v="2044" actId="1076"/>
          <ac:picMkLst>
            <pc:docMk/>
            <pc:sldMk cId="2709072895" sldId="316"/>
            <ac:picMk id="9" creationId="{0F419ED5-F1DC-601A-19D7-350ABE980501}"/>
          </ac:picMkLst>
        </pc:picChg>
        <pc:picChg chg="add mod">
          <ac:chgData name="Castle, Josh" userId="802ed59e-71e9-4568-98ca-48d87049e306" providerId="ADAL" clId="{3B4CED58-08D8-48AC-9C7E-2012D22EA38A}" dt="2025-01-06T13:52:58.692" v="1971" actId="1076"/>
          <ac:picMkLst>
            <pc:docMk/>
            <pc:sldMk cId="2709072895" sldId="316"/>
            <ac:picMk id="1026" creationId="{05D2A795-1435-7341-F211-4B743DC08F13}"/>
          </ac:picMkLst>
        </pc:picChg>
        <pc:picChg chg="add mod">
          <ac:chgData name="Castle, Josh" userId="802ed59e-71e9-4568-98ca-48d87049e306" providerId="ADAL" clId="{3B4CED58-08D8-48AC-9C7E-2012D22EA38A}" dt="2025-01-06T13:58:04.361" v="2037" actId="1076"/>
          <ac:picMkLst>
            <pc:docMk/>
            <pc:sldMk cId="2709072895" sldId="316"/>
            <ac:picMk id="1028" creationId="{7060D518-0EED-C96B-5D08-9A2AE6BE1772}"/>
          </ac:picMkLst>
        </pc:picChg>
        <pc:picChg chg="add mod">
          <ac:chgData name="Castle, Josh" userId="802ed59e-71e9-4568-98ca-48d87049e306" providerId="ADAL" clId="{3B4CED58-08D8-48AC-9C7E-2012D22EA38A}" dt="2025-01-06T13:54:20.978" v="1982" actId="1076"/>
          <ac:picMkLst>
            <pc:docMk/>
            <pc:sldMk cId="2709072895" sldId="316"/>
            <ac:picMk id="2050" creationId="{41D50FEE-95EE-2ECA-D507-07D6649D162A}"/>
          </ac:picMkLst>
        </pc:picChg>
        <pc:picChg chg="add mod">
          <ac:chgData name="Castle, Josh" userId="802ed59e-71e9-4568-98ca-48d87049e306" providerId="ADAL" clId="{3B4CED58-08D8-48AC-9C7E-2012D22EA38A}" dt="2025-01-06T13:54:20.978" v="1982" actId="1076"/>
          <ac:picMkLst>
            <pc:docMk/>
            <pc:sldMk cId="2709072895" sldId="316"/>
            <ac:picMk id="2052" creationId="{EBD85EF4-EEEE-F917-C094-2DD300F348B2}"/>
          </ac:picMkLst>
        </pc:picChg>
      </pc:sldChg>
      <pc:sldChg chg="addSp delSp modSp add mod ord setBg setClrOvrMap">
        <pc:chgData name="Castle, Josh" userId="802ed59e-71e9-4568-98ca-48d87049e306" providerId="ADAL" clId="{3B4CED58-08D8-48AC-9C7E-2012D22EA38A}" dt="2025-01-10T15:39:28.085" v="3588" actId="1076"/>
        <pc:sldMkLst>
          <pc:docMk/>
          <pc:sldMk cId="736530854" sldId="317"/>
        </pc:sldMkLst>
        <pc:spChg chg="mod">
          <ac:chgData name="Castle, Josh" userId="802ed59e-71e9-4568-98ca-48d87049e306" providerId="ADAL" clId="{3B4CED58-08D8-48AC-9C7E-2012D22EA38A}" dt="2025-01-10T15:38:39.915" v="3576" actId="20577"/>
          <ac:spMkLst>
            <pc:docMk/>
            <pc:sldMk cId="736530854" sldId="317"/>
            <ac:spMk id="2" creationId="{FB4A46E4-A6CF-3FD4-900B-D6AAD2D3F523}"/>
          </ac:spMkLst>
        </pc:spChg>
        <pc:spChg chg="del">
          <ac:chgData name="Castle, Josh" userId="802ed59e-71e9-4568-98ca-48d87049e306" providerId="ADAL" clId="{3B4CED58-08D8-48AC-9C7E-2012D22EA38A}" dt="2025-01-08T14:55:39.107" v="2995" actId="478"/>
          <ac:spMkLst>
            <pc:docMk/>
            <pc:sldMk cId="736530854" sldId="317"/>
            <ac:spMk id="3" creationId="{B488AF7D-301D-5B3E-AB1E-A6BC01A7E1BB}"/>
          </ac:spMkLst>
        </pc:spChg>
        <pc:spChg chg="add del mod">
          <ac:chgData name="Castle, Josh" userId="802ed59e-71e9-4568-98ca-48d87049e306" providerId="ADAL" clId="{3B4CED58-08D8-48AC-9C7E-2012D22EA38A}" dt="2025-01-10T15:37:52.846" v="3534" actId="478"/>
          <ac:spMkLst>
            <pc:docMk/>
            <pc:sldMk cId="736530854" sldId="317"/>
            <ac:spMk id="5" creationId="{03879221-0BA9-B6D4-91FA-6B3929FB30CF}"/>
          </ac:spMkLst>
        </pc:spChg>
        <pc:spChg chg="add mod">
          <ac:chgData name="Castle, Josh" userId="802ed59e-71e9-4568-98ca-48d87049e306" providerId="ADAL" clId="{3B4CED58-08D8-48AC-9C7E-2012D22EA38A}" dt="2025-01-10T15:37:49.766" v="3533"/>
          <ac:spMkLst>
            <pc:docMk/>
            <pc:sldMk cId="736530854" sldId="317"/>
            <ac:spMk id="6" creationId="{44E4A13F-8D0B-98D1-F1A9-3A9D9D99C2B2}"/>
          </ac:spMkLst>
        </pc:spChg>
        <pc:spChg chg="add">
          <ac:chgData name="Castle, Josh" userId="802ed59e-71e9-4568-98ca-48d87049e306" providerId="ADAL" clId="{3B4CED58-08D8-48AC-9C7E-2012D22EA38A}" dt="2025-01-10T15:37:41.741" v="3531"/>
          <ac:spMkLst>
            <pc:docMk/>
            <pc:sldMk cId="736530854" sldId="317"/>
            <ac:spMk id="7" creationId="{002F7667-8E5B-CA1C-95E8-E79FBE9A692B}"/>
          </ac:spMkLst>
        </pc:spChg>
        <pc:spChg chg="add">
          <ac:chgData name="Castle, Josh" userId="802ed59e-71e9-4568-98ca-48d87049e306" providerId="ADAL" clId="{3B4CED58-08D8-48AC-9C7E-2012D22EA38A}" dt="2025-01-10T15:37:48.130" v="3532"/>
          <ac:spMkLst>
            <pc:docMk/>
            <pc:sldMk cId="736530854" sldId="317"/>
            <ac:spMk id="8" creationId="{F41A7A24-977C-B25A-38BF-83578265AF55}"/>
          </ac:spMkLst>
        </pc:spChg>
        <pc:spChg chg="add del mod">
          <ac:chgData name="Castle, Josh" userId="802ed59e-71e9-4568-98ca-48d87049e306" providerId="ADAL" clId="{3B4CED58-08D8-48AC-9C7E-2012D22EA38A}" dt="2025-01-10T15:38:01.822" v="3539" actId="478"/>
          <ac:spMkLst>
            <pc:docMk/>
            <pc:sldMk cId="736530854" sldId="317"/>
            <ac:spMk id="9" creationId="{10366BBA-937D-46AB-38F1-D10E83311E92}"/>
          </ac:spMkLst>
        </pc:spChg>
        <pc:spChg chg="add mod">
          <ac:chgData name="Castle, Josh" userId="802ed59e-71e9-4568-98ca-48d87049e306" providerId="ADAL" clId="{3B4CED58-08D8-48AC-9C7E-2012D22EA38A}" dt="2025-01-10T15:39:28.085" v="3588" actId="1076"/>
          <ac:spMkLst>
            <pc:docMk/>
            <pc:sldMk cId="736530854" sldId="317"/>
            <ac:spMk id="13" creationId="{A8EE0A76-83B6-4981-CD56-2FE1EDB7DDE7}"/>
          </ac:spMkLst>
        </pc:spChg>
        <pc:spChg chg="add">
          <ac:chgData name="Castle, Josh" userId="802ed59e-71e9-4568-98ca-48d87049e306" providerId="ADAL" clId="{3B4CED58-08D8-48AC-9C7E-2012D22EA38A}" dt="2025-01-10T15:38:24.688" v="3543" actId="26606"/>
          <ac:spMkLst>
            <pc:docMk/>
            <pc:sldMk cId="736530854" sldId="317"/>
            <ac:spMk id="16" creationId="{79277119-B941-4A45-9322-FA2BC135DE62}"/>
          </ac:spMkLst>
        </pc:spChg>
        <pc:spChg chg="add">
          <ac:chgData name="Castle, Josh" userId="802ed59e-71e9-4568-98ca-48d87049e306" providerId="ADAL" clId="{3B4CED58-08D8-48AC-9C7E-2012D22EA38A}" dt="2025-01-10T15:38:24.688" v="3543" actId="26606"/>
          <ac:spMkLst>
            <pc:docMk/>
            <pc:sldMk cId="736530854" sldId="317"/>
            <ac:spMk id="18" creationId="{DFDB457D-F372-428B-A10D-41080EF9382A}"/>
          </ac:spMkLst>
        </pc:spChg>
        <pc:picChg chg="add mod">
          <ac:chgData name="Castle, Josh" userId="802ed59e-71e9-4568-98ca-48d87049e306" providerId="ADAL" clId="{3B4CED58-08D8-48AC-9C7E-2012D22EA38A}" dt="2025-01-10T15:38:24.688" v="3543" actId="26606"/>
          <ac:picMkLst>
            <pc:docMk/>
            <pc:sldMk cId="736530854" sldId="317"/>
            <ac:picMk id="11" creationId="{ED4A258C-6EC4-B1D6-9B81-28992922D2BC}"/>
          </ac:picMkLst>
        </pc:picChg>
      </pc:sldChg>
      <pc:sldChg chg="addSp delSp modSp add mod ord setBg setClrOvrMap">
        <pc:chgData name="Castle, Josh" userId="802ed59e-71e9-4568-98ca-48d87049e306" providerId="ADAL" clId="{3B4CED58-08D8-48AC-9C7E-2012D22EA38A}" dt="2025-01-10T15:45:43.104" v="3622" actId="1076"/>
        <pc:sldMkLst>
          <pc:docMk/>
          <pc:sldMk cId="4014860277" sldId="318"/>
        </pc:sldMkLst>
        <pc:spChg chg="mod">
          <ac:chgData name="Castle, Josh" userId="802ed59e-71e9-4568-98ca-48d87049e306" providerId="ADAL" clId="{3B4CED58-08D8-48AC-9C7E-2012D22EA38A}" dt="2025-01-10T15:45:10.587" v="3614" actId="20577"/>
          <ac:spMkLst>
            <pc:docMk/>
            <pc:sldMk cId="4014860277" sldId="318"/>
            <ac:spMk id="2" creationId="{B37953AF-FBD6-E2F2-7412-208034323E11}"/>
          </ac:spMkLst>
        </pc:spChg>
        <pc:spChg chg="del">
          <ac:chgData name="Castle, Josh" userId="802ed59e-71e9-4568-98ca-48d87049e306" providerId="ADAL" clId="{3B4CED58-08D8-48AC-9C7E-2012D22EA38A}" dt="2025-01-08T14:55:41.717" v="2996" actId="478"/>
          <ac:spMkLst>
            <pc:docMk/>
            <pc:sldMk cId="4014860277" sldId="318"/>
            <ac:spMk id="3" creationId="{22547D4D-5D08-E15B-BBB3-9EA62459908E}"/>
          </ac:spMkLst>
        </pc:spChg>
        <pc:spChg chg="add mod">
          <ac:chgData name="Castle, Josh" userId="802ed59e-71e9-4568-98ca-48d87049e306" providerId="ADAL" clId="{3B4CED58-08D8-48AC-9C7E-2012D22EA38A}" dt="2025-01-10T15:44:57.229" v="3592" actId="26606"/>
          <ac:spMkLst>
            <pc:docMk/>
            <pc:sldMk cId="4014860277" sldId="318"/>
            <ac:spMk id="5" creationId="{C58C3F89-395C-F2B4-7A99-0DF8AB99767F}"/>
          </ac:spMkLst>
        </pc:spChg>
        <pc:spChg chg="add mod">
          <ac:chgData name="Castle, Josh" userId="802ed59e-71e9-4568-98ca-48d87049e306" providerId="ADAL" clId="{3B4CED58-08D8-48AC-9C7E-2012D22EA38A}" dt="2025-01-10T15:45:43.104" v="3622" actId="1076"/>
          <ac:spMkLst>
            <pc:docMk/>
            <pc:sldMk cId="4014860277" sldId="318"/>
            <ac:spMk id="9" creationId="{95E893FF-05BB-065C-CB36-5224D0827B9E}"/>
          </ac:spMkLst>
        </pc:spChg>
        <pc:spChg chg="add">
          <ac:chgData name="Castle, Josh" userId="802ed59e-71e9-4568-98ca-48d87049e306" providerId="ADAL" clId="{3B4CED58-08D8-48AC-9C7E-2012D22EA38A}" dt="2025-01-10T15:44:57.229" v="3592" actId="26606"/>
          <ac:spMkLst>
            <pc:docMk/>
            <pc:sldMk cId="4014860277" sldId="318"/>
            <ac:spMk id="12" creationId="{79277119-B941-4A45-9322-FA2BC135DE62}"/>
          </ac:spMkLst>
        </pc:spChg>
        <pc:spChg chg="add">
          <ac:chgData name="Castle, Josh" userId="802ed59e-71e9-4568-98ca-48d87049e306" providerId="ADAL" clId="{3B4CED58-08D8-48AC-9C7E-2012D22EA38A}" dt="2025-01-10T15:44:57.229" v="3592" actId="26606"/>
          <ac:spMkLst>
            <pc:docMk/>
            <pc:sldMk cId="4014860277" sldId="318"/>
            <ac:spMk id="14" creationId="{DFDB457D-F372-428B-A10D-41080EF9382A}"/>
          </ac:spMkLst>
        </pc:spChg>
        <pc:picChg chg="add mod">
          <ac:chgData name="Castle, Josh" userId="802ed59e-71e9-4568-98ca-48d87049e306" providerId="ADAL" clId="{3B4CED58-08D8-48AC-9C7E-2012D22EA38A}" dt="2025-01-10T15:44:57.229" v="3592" actId="26606"/>
          <ac:picMkLst>
            <pc:docMk/>
            <pc:sldMk cId="4014860277" sldId="318"/>
            <ac:picMk id="7" creationId="{334117CC-489C-AF9D-11EF-417119B1F3E4}"/>
          </ac:picMkLst>
        </pc:picChg>
      </pc:sldChg>
      <pc:sldChg chg="addSp delSp modSp add mod ord setBg setClrOvrMap">
        <pc:chgData name="Castle, Josh" userId="802ed59e-71e9-4568-98ca-48d87049e306" providerId="ADAL" clId="{3B4CED58-08D8-48AC-9C7E-2012D22EA38A}" dt="2025-01-10T16:20:38.876" v="3654" actId="1076"/>
        <pc:sldMkLst>
          <pc:docMk/>
          <pc:sldMk cId="2245815422" sldId="319"/>
        </pc:sldMkLst>
        <pc:spChg chg="mod">
          <ac:chgData name="Castle, Josh" userId="802ed59e-71e9-4568-98ca-48d87049e306" providerId="ADAL" clId="{3B4CED58-08D8-48AC-9C7E-2012D22EA38A}" dt="2025-01-10T16:20:20.202" v="3645" actId="20577"/>
          <ac:spMkLst>
            <pc:docMk/>
            <pc:sldMk cId="2245815422" sldId="319"/>
            <ac:spMk id="2" creationId="{6DA846DB-0F38-E992-2E0E-9D5E0EE0E847}"/>
          </ac:spMkLst>
        </pc:spChg>
        <pc:spChg chg="del">
          <ac:chgData name="Castle, Josh" userId="802ed59e-71e9-4568-98ca-48d87049e306" providerId="ADAL" clId="{3B4CED58-08D8-48AC-9C7E-2012D22EA38A}" dt="2025-01-08T14:55:44.035" v="2997" actId="478"/>
          <ac:spMkLst>
            <pc:docMk/>
            <pc:sldMk cId="2245815422" sldId="319"/>
            <ac:spMk id="3" creationId="{9BE09843-81B4-5AA8-0A49-4AEAD81D2983}"/>
          </ac:spMkLst>
        </pc:spChg>
        <pc:spChg chg="add del mod">
          <ac:chgData name="Castle, Josh" userId="802ed59e-71e9-4568-98ca-48d87049e306" providerId="ADAL" clId="{3B4CED58-08D8-48AC-9C7E-2012D22EA38A}" dt="2025-01-10T16:20:10.076" v="3628" actId="478"/>
          <ac:spMkLst>
            <pc:docMk/>
            <pc:sldMk cId="2245815422" sldId="319"/>
            <ac:spMk id="5" creationId="{D7F376B8-F872-24AA-0801-1963394E6EC4}"/>
          </ac:spMkLst>
        </pc:spChg>
        <pc:spChg chg="add mod">
          <ac:chgData name="Castle, Josh" userId="802ed59e-71e9-4568-98ca-48d87049e306" providerId="ADAL" clId="{3B4CED58-08D8-48AC-9C7E-2012D22EA38A}" dt="2025-01-10T16:20:38.876" v="3654" actId="1076"/>
          <ac:spMkLst>
            <pc:docMk/>
            <pc:sldMk cId="2245815422" sldId="319"/>
            <ac:spMk id="9" creationId="{0A80D7D8-0CF0-99FF-6BC1-6642AC1DE2E8}"/>
          </ac:spMkLst>
        </pc:spChg>
        <pc:spChg chg="add">
          <ac:chgData name="Castle, Josh" userId="802ed59e-71e9-4568-98ca-48d87049e306" providerId="ADAL" clId="{3B4CED58-08D8-48AC-9C7E-2012D22EA38A}" dt="2025-01-10T16:20:06.831" v="3627" actId="26606"/>
          <ac:spMkLst>
            <pc:docMk/>
            <pc:sldMk cId="2245815422" sldId="319"/>
            <ac:spMk id="12" creationId="{79277119-B941-4A45-9322-FA2BC135DE62}"/>
          </ac:spMkLst>
        </pc:spChg>
        <pc:spChg chg="add">
          <ac:chgData name="Castle, Josh" userId="802ed59e-71e9-4568-98ca-48d87049e306" providerId="ADAL" clId="{3B4CED58-08D8-48AC-9C7E-2012D22EA38A}" dt="2025-01-10T16:20:06.831" v="3627" actId="26606"/>
          <ac:spMkLst>
            <pc:docMk/>
            <pc:sldMk cId="2245815422" sldId="319"/>
            <ac:spMk id="14" creationId="{DFDB457D-F372-428B-A10D-41080EF9382A}"/>
          </ac:spMkLst>
        </pc:spChg>
        <pc:picChg chg="add mod">
          <ac:chgData name="Castle, Josh" userId="802ed59e-71e9-4568-98ca-48d87049e306" providerId="ADAL" clId="{3B4CED58-08D8-48AC-9C7E-2012D22EA38A}" dt="2025-01-10T16:20:06.831" v="3627" actId="26606"/>
          <ac:picMkLst>
            <pc:docMk/>
            <pc:sldMk cId="2245815422" sldId="319"/>
            <ac:picMk id="7" creationId="{BC1DDCA0-3FA3-2C36-1E3D-9595C774354D}"/>
          </ac:picMkLst>
        </pc:picChg>
      </pc:sldChg>
      <pc:sldChg chg="addSp delSp modSp add mod setBg setFolMasterObjs addAnim delAnim modAnim setClrOvrMap delDesignElem">
        <pc:chgData name="Castle, Josh" userId="802ed59e-71e9-4568-98ca-48d87049e306" providerId="ADAL" clId="{3B4CED58-08D8-48AC-9C7E-2012D22EA38A}" dt="2025-01-09T13:29:50.597" v="3482"/>
        <pc:sldMkLst>
          <pc:docMk/>
          <pc:sldMk cId="3273157956" sldId="320"/>
        </pc:sldMkLst>
        <pc:spChg chg="mod ord">
          <ac:chgData name="Castle, Josh" userId="802ed59e-71e9-4568-98ca-48d87049e306" providerId="ADAL" clId="{3B4CED58-08D8-48AC-9C7E-2012D22EA38A}" dt="2025-01-09T13:29:02.671" v="3476" actId="14861"/>
          <ac:spMkLst>
            <pc:docMk/>
            <pc:sldMk cId="3273157956" sldId="320"/>
            <ac:spMk id="3" creationId="{5A228DB9-FD59-7217-C94D-29B346A79FFB}"/>
          </ac:spMkLst>
        </pc:spChg>
        <pc:spChg chg="add del">
          <ac:chgData name="Castle, Josh" userId="802ed59e-71e9-4568-98ca-48d87049e306" providerId="ADAL" clId="{3B4CED58-08D8-48AC-9C7E-2012D22EA38A}" dt="2025-01-08T15:12:16.760" v="3033" actId="478"/>
          <ac:spMkLst>
            <pc:docMk/>
            <pc:sldMk cId="3273157956" sldId="320"/>
            <ac:spMk id="13" creationId="{B3A5531D-CFF5-BB58-32F8-AE2D70E4EC45}"/>
          </ac:spMkLst>
        </pc:spChg>
        <pc:spChg chg="del">
          <ac:chgData name="Castle, Josh" userId="802ed59e-71e9-4568-98ca-48d87049e306" providerId="ADAL" clId="{3B4CED58-08D8-48AC-9C7E-2012D22EA38A}" dt="2025-01-08T15:11:06.616" v="3021"/>
          <ac:spMkLst>
            <pc:docMk/>
            <pc:sldMk cId="3273157956" sldId="320"/>
            <ac:spMk id="14" creationId="{E944EB7D-1DCB-C41F-42F5-1AE546A28724}"/>
          </ac:spMkLst>
        </pc:spChg>
        <pc:spChg chg="del">
          <ac:chgData name="Castle, Josh" userId="802ed59e-71e9-4568-98ca-48d87049e306" providerId="ADAL" clId="{3B4CED58-08D8-48AC-9C7E-2012D22EA38A}" dt="2025-01-08T15:11:06.616" v="3021"/>
          <ac:spMkLst>
            <pc:docMk/>
            <pc:sldMk cId="3273157956" sldId="320"/>
            <ac:spMk id="15" creationId="{FA04416B-B416-D071-89C2-6C5F645413F9}"/>
          </ac:spMkLst>
        </pc:spChg>
        <pc:spChg chg="add del">
          <ac:chgData name="Castle, Josh" userId="802ed59e-71e9-4568-98ca-48d87049e306" providerId="ADAL" clId="{3B4CED58-08D8-48AC-9C7E-2012D22EA38A}" dt="2025-01-09T13:24:57.902" v="3331" actId="26606"/>
          <ac:spMkLst>
            <pc:docMk/>
            <pc:sldMk cId="3273157956" sldId="320"/>
            <ac:spMk id="17" creationId="{E2264E67-6F59-4D8D-8E5F-8245B0FEAE76}"/>
          </ac:spMkLst>
        </pc:spChg>
        <pc:spChg chg="add del">
          <ac:chgData name="Castle, Josh" userId="802ed59e-71e9-4568-98ca-48d87049e306" providerId="ADAL" clId="{3B4CED58-08D8-48AC-9C7E-2012D22EA38A}" dt="2025-01-09T13:24:57.902" v="3331" actId="26606"/>
          <ac:spMkLst>
            <pc:docMk/>
            <pc:sldMk cId="3273157956" sldId="320"/>
            <ac:spMk id="19" creationId="{158E1C6E-D299-4F5D-B15B-155EBF7F62FD}"/>
          </ac:spMkLst>
        </pc:spChg>
        <pc:spChg chg="add del">
          <ac:chgData name="Castle, Josh" userId="802ed59e-71e9-4568-98ca-48d87049e306" providerId="ADAL" clId="{3B4CED58-08D8-48AC-9C7E-2012D22EA38A}" dt="2025-01-09T13:24:52.545" v="3324" actId="26606"/>
          <ac:spMkLst>
            <pc:docMk/>
            <pc:sldMk cId="3273157956" sldId="320"/>
            <ac:spMk id="24" creationId="{A416E3E5-5186-46A4-AFBD-337387D3163D}"/>
          </ac:spMkLst>
        </pc:spChg>
        <pc:spChg chg="add del">
          <ac:chgData name="Castle, Josh" userId="802ed59e-71e9-4568-98ca-48d87049e306" providerId="ADAL" clId="{3B4CED58-08D8-48AC-9C7E-2012D22EA38A}" dt="2025-01-09T13:24:52.545" v="3324" actId="26606"/>
          <ac:spMkLst>
            <pc:docMk/>
            <pc:sldMk cId="3273157956" sldId="320"/>
            <ac:spMk id="26" creationId="{7B8FAACC-353E-4F84-BA62-A5514185D9A9}"/>
          </ac:spMkLst>
        </pc:spChg>
        <pc:spChg chg="add del">
          <ac:chgData name="Castle, Josh" userId="802ed59e-71e9-4568-98ca-48d87049e306" providerId="ADAL" clId="{3B4CED58-08D8-48AC-9C7E-2012D22EA38A}" dt="2025-01-09T13:24:53.465" v="3326" actId="26606"/>
          <ac:spMkLst>
            <pc:docMk/>
            <pc:sldMk cId="3273157956" sldId="320"/>
            <ac:spMk id="28" creationId="{03B27569-6089-4DC0-93E0-F3F6E1E93CC1}"/>
          </ac:spMkLst>
        </pc:spChg>
        <pc:spChg chg="add del">
          <ac:chgData name="Castle, Josh" userId="802ed59e-71e9-4568-98ca-48d87049e306" providerId="ADAL" clId="{3B4CED58-08D8-48AC-9C7E-2012D22EA38A}" dt="2025-01-09T13:24:53.465" v="3326" actId="26606"/>
          <ac:spMkLst>
            <pc:docMk/>
            <pc:sldMk cId="3273157956" sldId="320"/>
            <ac:spMk id="29" creationId="{3F7D26C8-96ED-46E3-BD94-C1608C54C36B}"/>
          </ac:spMkLst>
        </pc:spChg>
        <pc:spChg chg="add del">
          <ac:chgData name="Castle, Josh" userId="802ed59e-71e9-4568-98ca-48d87049e306" providerId="ADAL" clId="{3B4CED58-08D8-48AC-9C7E-2012D22EA38A}" dt="2025-01-09T13:24:53.465" v="3326" actId="26606"/>
          <ac:spMkLst>
            <pc:docMk/>
            <pc:sldMk cId="3273157956" sldId="320"/>
            <ac:spMk id="30" creationId="{13EEA0A9-F720-41ED-8EBA-2A10A664FDE1}"/>
          </ac:spMkLst>
        </pc:spChg>
        <pc:spChg chg="add del">
          <ac:chgData name="Castle, Josh" userId="802ed59e-71e9-4568-98ca-48d87049e306" providerId="ADAL" clId="{3B4CED58-08D8-48AC-9C7E-2012D22EA38A}" dt="2025-01-09T13:24:54.653" v="3328" actId="26606"/>
          <ac:spMkLst>
            <pc:docMk/>
            <pc:sldMk cId="3273157956" sldId="320"/>
            <ac:spMk id="32" creationId="{A416E3E5-5186-46A4-AFBD-337387D3163D}"/>
          </ac:spMkLst>
        </pc:spChg>
        <pc:spChg chg="add del">
          <ac:chgData name="Castle, Josh" userId="802ed59e-71e9-4568-98ca-48d87049e306" providerId="ADAL" clId="{3B4CED58-08D8-48AC-9C7E-2012D22EA38A}" dt="2025-01-09T13:24:54.653" v="3328" actId="26606"/>
          <ac:spMkLst>
            <pc:docMk/>
            <pc:sldMk cId="3273157956" sldId="320"/>
            <ac:spMk id="33" creationId="{7B8FAACC-353E-4F84-BA62-A5514185D9A9}"/>
          </ac:spMkLst>
        </pc:spChg>
        <pc:spChg chg="add del">
          <ac:chgData name="Castle, Josh" userId="802ed59e-71e9-4568-98ca-48d87049e306" providerId="ADAL" clId="{3B4CED58-08D8-48AC-9C7E-2012D22EA38A}" dt="2025-01-09T13:24:57.898" v="3330" actId="26606"/>
          <ac:spMkLst>
            <pc:docMk/>
            <pc:sldMk cId="3273157956" sldId="320"/>
            <ac:spMk id="35" creationId="{3F7D26C8-96ED-46E3-BD94-C1608C54C36B}"/>
          </ac:spMkLst>
        </pc:spChg>
        <pc:spChg chg="add del">
          <ac:chgData name="Castle, Josh" userId="802ed59e-71e9-4568-98ca-48d87049e306" providerId="ADAL" clId="{3B4CED58-08D8-48AC-9C7E-2012D22EA38A}" dt="2025-01-09T13:24:57.898" v="3330" actId="26606"/>
          <ac:spMkLst>
            <pc:docMk/>
            <pc:sldMk cId="3273157956" sldId="320"/>
            <ac:spMk id="36" creationId="{13EEA0A9-F720-41ED-8EBA-2A10A664FDE1}"/>
          </ac:spMkLst>
        </pc:spChg>
        <pc:spChg chg="add del">
          <ac:chgData name="Castle, Josh" userId="802ed59e-71e9-4568-98ca-48d87049e306" providerId="ADAL" clId="{3B4CED58-08D8-48AC-9C7E-2012D22EA38A}" dt="2025-01-09T13:24:57.898" v="3330" actId="26606"/>
          <ac:spMkLst>
            <pc:docMk/>
            <pc:sldMk cId="3273157956" sldId="320"/>
            <ac:spMk id="37" creationId="{03B27569-6089-4DC0-93E0-F3F6E1E93CC1}"/>
          </ac:spMkLst>
        </pc:spChg>
        <pc:spChg chg="add del">
          <ac:chgData name="Castle, Josh" userId="802ed59e-71e9-4568-98ca-48d87049e306" providerId="ADAL" clId="{3B4CED58-08D8-48AC-9C7E-2012D22EA38A}" dt="2025-01-09T13:25:33.262" v="3335" actId="26606"/>
          <ac:spMkLst>
            <pc:docMk/>
            <pc:sldMk cId="3273157956" sldId="320"/>
            <ac:spMk id="39" creationId="{E2264E67-6F59-4D8D-8E5F-8245B0FEAE76}"/>
          </ac:spMkLst>
        </pc:spChg>
        <pc:spChg chg="add del">
          <ac:chgData name="Castle, Josh" userId="802ed59e-71e9-4568-98ca-48d87049e306" providerId="ADAL" clId="{3B4CED58-08D8-48AC-9C7E-2012D22EA38A}" dt="2025-01-09T13:25:33.262" v="3335" actId="26606"/>
          <ac:spMkLst>
            <pc:docMk/>
            <pc:sldMk cId="3273157956" sldId="320"/>
            <ac:spMk id="40" creationId="{158E1C6E-D299-4F5D-B15B-155EBF7F62FD}"/>
          </ac:spMkLst>
        </pc:spChg>
        <pc:spChg chg="add del">
          <ac:chgData name="Castle, Josh" userId="802ed59e-71e9-4568-98ca-48d87049e306" providerId="ADAL" clId="{3B4CED58-08D8-48AC-9C7E-2012D22EA38A}" dt="2025-01-09T13:25:33.260" v="3334" actId="26606"/>
          <ac:spMkLst>
            <pc:docMk/>
            <pc:sldMk cId="3273157956" sldId="320"/>
            <ac:spMk id="45" creationId="{3F7D26C8-96ED-46E3-BD94-C1608C54C36B}"/>
          </ac:spMkLst>
        </pc:spChg>
        <pc:spChg chg="add del">
          <ac:chgData name="Castle, Josh" userId="802ed59e-71e9-4568-98ca-48d87049e306" providerId="ADAL" clId="{3B4CED58-08D8-48AC-9C7E-2012D22EA38A}" dt="2025-01-09T13:25:33.260" v="3334" actId="26606"/>
          <ac:spMkLst>
            <pc:docMk/>
            <pc:sldMk cId="3273157956" sldId="320"/>
            <ac:spMk id="47" creationId="{13EEA0A9-F720-41ED-8EBA-2A10A664FDE1}"/>
          </ac:spMkLst>
        </pc:spChg>
        <pc:spChg chg="add del">
          <ac:chgData name="Castle, Josh" userId="802ed59e-71e9-4568-98ca-48d87049e306" providerId="ADAL" clId="{3B4CED58-08D8-48AC-9C7E-2012D22EA38A}" dt="2025-01-09T13:25:33.260" v="3334" actId="26606"/>
          <ac:spMkLst>
            <pc:docMk/>
            <pc:sldMk cId="3273157956" sldId="320"/>
            <ac:spMk id="49" creationId="{03B27569-6089-4DC0-93E0-F3F6E1E93CC1}"/>
          </ac:spMkLst>
        </pc:spChg>
        <pc:spChg chg="add del">
          <ac:chgData name="Castle, Josh" userId="802ed59e-71e9-4568-98ca-48d87049e306" providerId="ADAL" clId="{3B4CED58-08D8-48AC-9C7E-2012D22EA38A}" dt="2025-01-09T13:26:23.004" v="3342" actId="26606"/>
          <ac:spMkLst>
            <pc:docMk/>
            <pc:sldMk cId="3273157956" sldId="320"/>
            <ac:spMk id="51" creationId="{E2264E67-6F59-4D8D-8E5F-8245B0FEAE76}"/>
          </ac:spMkLst>
        </pc:spChg>
        <pc:spChg chg="add del">
          <ac:chgData name="Castle, Josh" userId="802ed59e-71e9-4568-98ca-48d87049e306" providerId="ADAL" clId="{3B4CED58-08D8-48AC-9C7E-2012D22EA38A}" dt="2025-01-09T13:26:23.004" v="3342" actId="26606"/>
          <ac:spMkLst>
            <pc:docMk/>
            <pc:sldMk cId="3273157956" sldId="320"/>
            <ac:spMk id="52" creationId="{158E1C6E-D299-4F5D-B15B-155EBF7F62FD}"/>
          </ac:spMkLst>
        </pc:spChg>
        <pc:spChg chg="add del">
          <ac:chgData name="Castle, Josh" userId="802ed59e-71e9-4568-98ca-48d87049e306" providerId="ADAL" clId="{3B4CED58-08D8-48AC-9C7E-2012D22EA38A}" dt="2025-01-09T13:26:20.325" v="3339" actId="26606"/>
          <ac:spMkLst>
            <pc:docMk/>
            <pc:sldMk cId="3273157956" sldId="320"/>
            <ac:spMk id="57" creationId="{5940F547-7206-4401-94FB-F8421915D8B8}"/>
          </ac:spMkLst>
        </pc:spChg>
        <pc:spChg chg="add del">
          <ac:chgData name="Castle, Josh" userId="802ed59e-71e9-4568-98ca-48d87049e306" providerId="ADAL" clId="{3B4CED58-08D8-48AC-9C7E-2012D22EA38A}" dt="2025-01-09T13:26:23.002" v="3341" actId="26606"/>
          <ac:spMkLst>
            <pc:docMk/>
            <pc:sldMk cId="3273157956" sldId="320"/>
            <ac:spMk id="59" creationId="{7B8FAACC-353E-4F84-BA62-A5514185D9A9}"/>
          </ac:spMkLst>
        </pc:spChg>
        <pc:spChg chg="add del">
          <ac:chgData name="Castle, Josh" userId="802ed59e-71e9-4568-98ca-48d87049e306" providerId="ADAL" clId="{3B4CED58-08D8-48AC-9C7E-2012D22EA38A}" dt="2025-01-09T13:26:23.002" v="3341" actId="26606"/>
          <ac:spMkLst>
            <pc:docMk/>
            <pc:sldMk cId="3273157956" sldId="320"/>
            <ac:spMk id="60" creationId="{A416E3E5-5186-46A4-AFBD-337387D3163D}"/>
          </ac:spMkLst>
        </pc:spChg>
        <pc:spChg chg="add">
          <ac:chgData name="Castle, Josh" userId="802ed59e-71e9-4568-98ca-48d87049e306" providerId="ADAL" clId="{3B4CED58-08D8-48AC-9C7E-2012D22EA38A}" dt="2025-01-09T13:26:23.004" v="3342" actId="26606"/>
          <ac:spMkLst>
            <pc:docMk/>
            <pc:sldMk cId="3273157956" sldId="320"/>
            <ac:spMk id="62" creationId="{E2264E67-6F59-4D8D-8E5F-8245B0FEAE76}"/>
          </ac:spMkLst>
        </pc:spChg>
        <pc:spChg chg="add">
          <ac:chgData name="Castle, Josh" userId="802ed59e-71e9-4568-98ca-48d87049e306" providerId="ADAL" clId="{3B4CED58-08D8-48AC-9C7E-2012D22EA38A}" dt="2025-01-09T13:26:23.004" v="3342" actId="26606"/>
          <ac:spMkLst>
            <pc:docMk/>
            <pc:sldMk cId="3273157956" sldId="320"/>
            <ac:spMk id="63" creationId="{158E1C6E-D299-4F5D-B15B-155EBF7F62FD}"/>
          </ac:spMkLst>
        </pc:spChg>
        <pc:grpChg chg="add del mod">
          <ac:chgData name="Castle, Josh" userId="802ed59e-71e9-4568-98ca-48d87049e306" providerId="ADAL" clId="{3B4CED58-08D8-48AC-9C7E-2012D22EA38A}" dt="2025-01-09T13:24:11.852" v="3319" actId="165"/>
          <ac:grpSpMkLst>
            <pc:docMk/>
            <pc:sldMk cId="3273157956" sldId="320"/>
            <ac:grpSpMk id="5" creationId="{0DBF9768-9605-ACB9-707A-9B47EB7CABB7}"/>
          </ac:grpSpMkLst>
        </pc:grpChg>
        <pc:picChg chg="add mod topLvl">
          <ac:chgData name="Castle, Josh" userId="802ed59e-71e9-4568-98ca-48d87049e306" providerId="ADAL" clId="{3B4CED58-08D8-48AC-9C7E-2012D22EA38A}" dt="2025-01-09T13:27:46.718" v="3461" actId="1037"/>
          <ac:picMkLst>
            <pc:docMk/>
            <pc:sldMk cId="3273157956" sldId="320"/>
            <ac:picMk id="2" creationId="{FD6C437D-4517-6400-DF5B-78F9058F5C6F}"/>
          </ac:picMkLst>
        </pc:picChg>
        <pc:picChg chg="add del">
          <ac:chgData name="Castle, Josh" userId="802ed59e-71e9-4568-98ca-48d87049e306" providerId="ADAL" clId="{3B4CED58-08D8-48AC-9C7E-2012D22EA38A}" dt="2025-01-08T15:12:42.903" v="3039" actId="478"/>
          <ac:picMkLst>
            <pc:docMk/>
            <pc:sldMk cId="3273157956" sldId="320"/>
            <ac:picMk id="4" creationId="{6F83D4CD-5644-7D90-F352-4CB40B3FC104}"/>
          </ac:picMkLst>
        </pc:picChg>
        <pc:picChg chg="add mod">
          <ac:chgData name="Castle, Josh" userId="802ed59e-71e9-4568-98ca-48d87049e306" providerId="ADAL" clId="{3B4CED58-08D8-48AC-9C7E-2012D22EA38A}" dt="2025-01-09T13:27:51.065" v="3463" actId="1037"/>
          <ac:picMkLst>
            <pc:docMk/>
            <pc:sldMk cId="3273157956" sldId="320"/>
            <ac:picMk id="6" creationId="{6E6449A7-312B-ED0F-446A-8EA67A7EE497}"/>
          </ac:picMkLst>
        </pc:picChg>
        <pc:picChg chg="add mod">
          <ac:chgData name="Castle, Josh" userId="802ed59e-71e9-4568-98ca-48d87049e306" providerId="ADAL" clId="{3B4CED58-08D8-48AC-9C7E-2012D22EA38A}" dt="2025-01-09T13:27:34.824" v="3459" actId="1076"/>
          <ac:picMkLst>
            <pc:docMk/>
            <pc:sldMk cId="3273157956" sldId="320"/>
            <ac:picMk id="7" creationId="{05E88CA6-803C-9B92-9FA8-5DEB08268D33}"/>
          </ac:picMkLst>
        </pc:picChg>
        <pc:picChg chg="add del mod topLvl">
          <ac:chgData name="Castle, Josh" userId="802ed59e-71e9-4568-98ca-48d87049e306" providerId="ADAL" clId="{3B4CED58-08D8-48AC-9C7E-2012D22EA38A}" dt="2025-01-09T13:24:19.704" v="3320" actId="21"/>
          <ac:picMkLst>
            <pc:docMk/>
            <pc:sldMk cId="3273157956" sldId="320"/>
            <ac:picMk id="8" creationId="{6E6449A7-312B-ED0F-446A-8EA67A7EE497}"/>
          </ac:picMkLst>
        </pc:picChg>
        <pc:picChg chg="add mod">
          <ac:chgData name="Castle, Josh" userId="802ed59e-71e9-4568-98ca-48d87049e306" providerId="ADAL" clId="{3B4CED58-08D8-48AC-9C7E-2012D22EA38A}" dt="2025-01-09T13:27:18.372" v="3456" actId="1035"/>
          <ac:picMkLst>
            <pc:docMk/>
            <pc:sldMk cId="3273157956" sldId="320"/>
            <ac:picMk id="9" creationId="{30246AD9-F023-9748-064E-90F34207CD11}"/>
          </ac:picMkLst>
        </pc:picChg>
        <pc:picChg chg="add del mod topLvl">
          <ac:chgData name="Castle, Josh" userId="802ed59e-71e9-4568-98ca-48d87049e306" providerId="ADAL" clId="{3B4CED58-08D8-48AC-9C7E-2012D22EA38A}" dt="2025-01-09T13:24:19.704" v="3320" actId="21"/>
          <ac:picMkLst>
            <pc:docMk/>
            <pc:sldMk cId="3273157956" sldId="320"/>
            <ac:picMk id="10" creationId="{05E88CA6-803C-9B92-9FA8-5DEB08268D33}"/>
          </ac:picMkLst>
        </pc:picChg>
        <pc:picChg chg="add del mod topLvl">
          <ac:chgData name="Castle, Josh" userId="802ed59e-71e9-4568-98ca-48d87049e306" providerId="ADAL" clId="{3B4CED58-08D8-48AC-9C7E-2012D22EA38A}" dt="2025-01-09T13:24:19.704" v="3320" actId="21"/>
          <ac:picMkLst>
            <pc:docMk/>
            <pc:sldMk cId="3273157956" sldId="320"/>
            <ac:picMk id="12" creationId="{30246AD9-F023-9748-064E-90F34207CD11}"/>
          </ac:picMkLst>
        </pc:picChg>
      </pc:sldChg>
      <pc:sldMasterChg chg="delSldLayout">
        <pc:chgData name="Castle, Josh" userId="802ed59e-71e9-4568-98ca-48d87049e306" providerId="ADAL" clId="{3B4CED58-08D8-48AC-9C7E-2012D22EA38A}" dt="2025-01-03T19:29:50.346" v="742" actId="47"/>
        <pc:sldMasterMkLst>
          <pc:docMk/>
          <pc:sldMasterMk cId="1361148245" sldId="2147483660"/>
        </pc:sldMasterMkLst>
        <pc:sldLayoutChg chg="del">
          <pc:chgData name="Castle, Josh" userId="802ed59e-71e9-4568-98ca-48d87049e306" providerId="ADAL" clId="{3B4CED58-08D8-48AC-9C7E-2012D22EA38A}" dt="2025-01-03T19:29:50.346" v="742" actId="47"/>
          <pc:sldLayoutMkLst>
            <pc:docMk/>
            <pc:sldMasterMk cId="1361148245" sldId="2147483660"/>
            <pc:sldLayoutMk cId="72354628" sldId="2147483675"/>
          </pc:sldLayoutMkLst>
        </pc:sldLayoutChg>
      </pc:sldMasterChg>
    </pc:docChg>
  </pc:docChgLst>
  <pc:docChgLst>
    <pc:chgData name="Tarlton, Barry P" userId="a014222f-b2ee-42db-84d8-7be31ba72aa2" providerId="ADAL" clId="{0CFD5051-1694-4919-9392-A03BD0974FF4}"/>
    <pc:docChg chg="custSel addSld modSld">
      <pc:chgData name="Tarlton, Barry P" userId="a014222f-b2ee-42db-84d8-7be31ba72aa2" providerId="ADAL" clId="{0CFD5051-1694-4919-9392-A03BD0974FF4}" dt="2025-01-03T17:19:36.421" v="317" actId="20577"/>
      <pc:docMkLst>
        <pc:docMk/>
      </pc:docMkLst>
      <pc:sldChg chg="modNotesTx">
        <pc:chgData name="Tarlton, Barry P" userId="a014222f-b2ee-42db-84d8-7be31ba72aa2" providerId="ADAL" clId="{0CFD5051-1694-4919-9392-A03BD0974FF4}" dt="2025-01-03T17:15:39.894" v="20" actId="20577"/>
        <pc:sldMkLst>
          <pc:docMk/>
          <pc:sldMk cId="1346372204" sldId="264"/>
        </pc:sldMkLst>
      </pc:sldChg>
      <pc:sldChg chg="modSp new mod">
        <pc:chgData name="Tarlton, Barry P" userId="a014222f-b2ee-42db-84d8-7be31ba72aa2" providerId="ADAL" clId="{0CFD5051-1694-4919-9392-A03BD0974FF4}" dt="2025-01-03T17:18:28.846" v="188"/>
        <pc:sldMkLst>
          <pc:docMk/>
          <pc:sldMk cId="631696197" sldId="313"/>
        </pc:sldMkLst>
        <pc:spChg chg="mod">
          <ac:chgData name="Tarlton, Barry P" userId="a014222f-b2ee-42db-84d8-7be31ba72aa2" providerId="ADAL" clId="{0CFD5051-1694-4919-9392-A03BD0974FF4}" dt="2025-01-03T17:17:50.786" v="59" actId="20577"/>
          <ac:spMkLst>
            <pc:docMk/>
            <pc:sldMk cId="631696197" sldId="313"/>
            <ac:spMk id="2" creationId="{5B174438-8740-E014-404F-1BF333C5484D}"/>
          </ac:spMkLst>
        </pc:spChg>
        <pc:spChg chg="mod">
          <ac:chgData name="Tarlton, Barry P" userId="a014222f-b2ee-42db-84d8-7be31ba72aa2" providerId="ADAL" clId="{0CFD5051-1694-4919-9392-A03BD0974FF4}" dt="2025-01-03T17:18:28.846" v="188"/>
          <ac:spMkLst>
            <pc:docMk/>
            <pc:sldMk cId="631696197" sldId="313"/>
            <ac:spMk id="3" creationId="{7BD4437D-FD99-8400-B938-EB513D7FAE65}"/>
          </ac:spMkLst>
        </pc:spChg>
      </pc:sldChg>
      <pc:sldChg chg="modSp new mod">
        <pc:chgData name="Tarlton, Barry P" userId="a014222f-b2ee-42db-84d8-7be31ba72aa2" providerId="ADAL" clId="{0CFD5051-1694-4919-9392-A03BD0974FF4}" dt="2025-01-03T17:19:36.421" v="317" actId="20577"/>
        <pc:sldMkLst>
          <pc:docMk/>
          <pc:sldMk cId="3697293817" sldId="314"/>
        </pc:sldMkLst>
        <pc:spChg chg="mod">
          <ac:chgData name="Tarlton, Barry P" userId="a014222f-b2ee-42db-84d8-7be31ba72aa2" providerId="ADAL" clId="{0CFD5051-1694-4919-9392-A03BD0974FF4}" dt="2025-01-03T17:19:10.145" v="247" actId="20577"/>
          <ac:spMkLst>
            <pc:docMk/>
            <pc:sldMk cId="3697293817" sldId="314"/>
            <ac:spMk id="2" creationId="{ADEB3A58-F400-CFBD-0888-D50BC09676DE}"/>
          </ac:spMkLst>
        </pc:spChg>
        <pc:spChg chg="mod">
          <ac:chgData name="Tarlton, Barry P" userId="a014222f-b2ee-42db-84d8-7be31ba72aa2" providerId="ADAL" clId="{0CFD5051-1694-4919-9392-A03BD0974FF4}" dt="2025-01-03T17:19:36.421" v="317" actId="20577"/>
          <ac:spMkLst>
            <pc:docMk/>
            <pc:sldMk cId="3697293817" sldId="314"/>
            <ac:spMk id="3" creationId="{8255A494-529B-0588-0FB5-DD628C8D508B}"/>
          </ac:spMkLst>
        </pc:spChg>
      </pc:sldChg>
    </pc:docChg>
  </pc:docChgLst>
</pc:chgInfo>
</file>

<file path=ppt/comments/modernComment_127_C585A622.xml><?xml version="1.0" encoding="utf-8"?>
<p188:cmLst xmlns:a="http://schemas.openxmlformats.org/drawingml/2006/main" xmlns:r="http://schemas.openxmlformats.org/officeDocument/2006/relationships" xmlns:p188="http://schemas.microsoft.com/office/powerpoint/2018/8/main">
  <p188:cm id="{8406E455-DEE8-467D-BC0B-6806108E19F5}" authorId="{E51C02DD-1329-AB4E-2AB9-1B2F938EC550}" created="2025-01-03T17:32:05.391">
    <pc:sldMkLst xmlns:pc="http://schemas.microsoft.com/office/powerpoint/2013/main/command">
      <pc:docMk/>
      <pc:sldMk cId="3313870370" sldId="295"/>
    </pc:sldMkLst>
    <p188:replyLst>
      <p188:reply id="{69430A46-AA9A-4BB2-838F-96342DFE16ED}" authorId="{1F400A97-5D18-035C-1A40-23F5C65D2742}" created="2025-01-03T20:29:33.195">
        <p188:txBody>
          <a:bodyPr/>
          <a:lstStyle/>
          <a:p>
            <a:r>
              <a:rPr lang="en-US"/>
              <a:t>Added the slide after this to walk through it a little. Let me know if you think I should have it more illustrated or if talking through it is enough?</a:t>
            </a:r>
          </a:p>
        </p188:txBody>
      </p188:reply>
    </p188:replyLst>
    <p188:txBody>
      <a:bodyPr/>
      <a:lstStyle/>
      <a:p>
        <a:r>
          <a:rPr lang="en-US"/>
          <a:t>I think it may be nice to break your examples out into a few slides.. So, instead of having this slide up as you talk through the example, have slides to demonstrate the example</a:t>
        </a:r>
      </a:p>
    </p188:txBody>
  </p188:cm>
</p188:cmLst>
</file>

<file path=ppt/comments/modernComment_128_648028AE.xml><?xml version="1.0" encoding="utf-8"?>
<p188:cmLst xmlns:a="http://schemas.openxmlformats.org/drawingml/2006/main" xmlns:r="http://schemas.openxmlformats.org/officeDocument/2006/relationships" xmlns:p188="http://schemas.microsoft.com/office/powerpoint/2018/8/main">
  <p188:cm id="{C1F97FFB-2E42-45AD-BD45-4B7F533785DD}" authorId="{E51C02DD-1329-AB4E-2AB9-1B2F938EC550}" created="2025-01-03T17:33:06.341">
    <pc:sldMkLst xmlns:pc="http://schemas.microsoft.com/office/powerpoint/2013/main/command">
      <pc:docMk/>
      <pc:sldMk cId="1686120622" sldId="296"/>
    </pc:sldMkLst>
    <p188:txBody>
      <a:bodyPr/>
      <a:lstStyle/>
      <a:p>
        <a:r>
          <a:rPr lang="en-US"/>
          <a:t>Again it might be nice to demonstrate your fuel gauge scenario with a few slides… I think it’s more engaging to have slides changing often and visuals to go along with your words
</a:t>
        </a:r>
      </a:p>
    </p188:txBody>
  </p188:cm>
</p188:cmLst>
</file>

<file path=ppt/comments/modernComment_12B_D17E8C86.xml><?xml version="1.0" encoding="utf-8"?>
<p188:cmLst xmlns:a="http://schemas.openxmlformats.org/drawingml/2006/main" xmlns:r="http://schemas.openxmlformats.org/officeDocument/2006/relationships" xmlns:p188="http://schemas.microsoft.com/office/powerpoint/2018/8/main">
  <p188:cm id="{BB02EA8B-39F1-4512-88DF-64C3E72349F9}" authorId="{E51C02DD-1329-AB4E-2AB9-1B2F938EC550}" created="2025-01-03T17:21:09.616">
    <pc:sldMkLst xmlns:pc="http://schemas.microsoft.com/office/powerpoint/2013/main/command">
      <pc:docMk/>
      <pc:sldMk cId="3514731654" sldId="299"/>
    </pc:sldMkLst>
    <p188:replyLst>
      <p188:reply id="{3C7DB0D8-294D-43F0-8AFC-D1AB14B3FBAB}" authorId="{1F400A97-5D18-035C-1A40-23F5C65D2742}" created="2025-01-03T19:37:01.912">
        <p188:txBody>
          <a:bodyPr/>
          <a:lstStyle/>
          <a:p>
            <a:r>
              <a:rPr lang="en-US"/>
              <a:t>Good catch! Updated</a:t>
            </a:r>
          </a:p>
        </p188:txBody>
      </p188:reply>
    </p188:replyLst>
    <p188:txBody>
      <a:bodyPr/>
      <a:lstStyle/>
      <a:p>
        <a:r>
          <a:rPr lang="en-US"/>
          <a:t>May want to genericize Apigee to a gateway proxy or something????
And remove Cloud Native Platform as that is specific to NW.   Maybe just Kubernetes
</a:t>
        </a:r>
      </a:p>
    </p188:txBody>
  </p188:cm>
</p188:cmLst>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59962B-F577-43CA-8913-7C2CB193B81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914E72F-7B0D-4433-83FB-52B6E1E3993A}">
      <dgm:prSet/>
      <dgm:spPr/>
      <dgm:t>
        <a:bodyPr/>
        <a:lstStyle/>
        <a:p>
          <a:r>
            <a:rPr lang="en-US" dirty="0"/>
            <a:t>The Importance of Problem Solving</a:t>
          </a:r>
        </a:p>
      </dgm:t>
    </dgm:pt>
    <dgm:pt modelId="{A27921B6-A642-4300-8013-D5395E31CC62}" type="parTrans" cxnId="{324D2A08-F0AE-491B-B7C6-F2E6BA407219}">
      <dgm:prSet/>
      <dgm:spPr/>
      <dgm:t>
        <a:bodyPr/>
        <a:lstStyle/>
        <a:p>
          <a:endParaRPr lang="en-US"/>
        </a:p>
      </dgm:t>
    </dgm:pt>
    <dgm:pt modelId="{745613C4-AC4D-47EF-981B-1A61C3CA4067}" type="sibTrans" cxnId="{324D2A08-F0AE-491B-B7C6-F2E6BA407219}">
      <dgm:prSet/>
      <dgm:spPr/>
      <dgm:t>
        <a:bodyPr/>
        <a:lstStyle/>
        <a:p>
          <a:endParaRPr lang="en-US"/>
        </a:p>
      </dgm:t>
    </dgm:pt>
    <dgm:pt modelId="{9B45A8B6-C781-41B2-9B89-EBBE7955B246}">
      <dgm:prSet/>
      <dgm:spPr/>
      <dgm:t>
        <a:bodyPr/>
        <a:lstStyle/>
        <a:p>
          <a:r>
            <a:rPr lang="en-US"/>
            <a:t>How to be an Awesome Solver of Problems</a:t>
          </a:r>
        </a:p>
      </dgm:t>
    </dgm:pt>
    <dgm:pt modelId="{4C1DD27E-F73C-4F9D-9067-666C891C12D9}" type="parTrans" cxnId="{4DD9152C-25E0-458C-B462-05A49F19B268}">
      <dgm:prSet/>
      <dgm:spPr/>
      <dgm:t>
        <a:bodyPr/>
        <a:lstStyle/>
        <a:p>
          <a:endParaRPr lang="en-US"/>
        </a:p>
      </dgm:t>
    </dgm:pt>
    <dgm:pt modelId="{5F60889D-6A3F-4910-A10C-88B203768EC8}" type="sibTrans" cxnId="{4DD9152C-25E0-458C-B462-05A49F19B268}">
      <dgm:prSet/>
      <dgm:spPr/>
      <dgm:t>
        <a:bodyPr/>
        <a:lstStyle/>
        <a:p>
          <a:endParaRPr lang="en-US"/>
        </a:p>
      </dgm:t>
    </dgm:pt>
    <dgm:pt modelId="{2B5E769B-F3EB-439C-94DE-73393EA71710}">
      <dgm:prSet/>
      <dgm:spPr/>
      <dgm:t>
        <a:bodyPr/>
        <a:lstStyle/>
        <a:p>
          <a:r>
            <a:rPr lang="en-US"/>
            <a:t>Choose Your Adventure Problem Solving</a:t>
          </a:r>
        </a:p>
      </dgm:t>
    </dgm:pt>
    <dgm:pt modelId="{C5D66A33-FECB-4548-98FF-D31D0A007D1B}" type="parTrans" cxnId="{AAF2D1F5-490B-4141-86CE-7C7E48B82B46}">
      <dgm:prSet/>
      <dgm:spPr/>
      <dgm:t>
        <a:bodyPr/>
        <a:lstStyle/>
        <a:p>
          <a:endParaRPr lang="en-US"/>
        </a:p>
      </dgm:t>
    </dgm:pt>
    <dgm:pt modelId="{DB28C37A-DFD9-4579-8427-D04CA0F1BF55}" type="sibTrans" cxnId="{AAF2D1F5-490B-4141-86CE-7C7E48B82B46}">
      <dgm:prSet/>
      <dgm:spPr/>
      <dgm:t>
        <a:bodyPr/>
        <a:lstStyle/>
        <a:p>
          <a:endParaRPr lang="en-US"/>
        </a:p>
      </dgm:t>
    </dgm:pt>
    <dgm:pt modelId="{435E3271-FFA0-46F9-86FA-9075071D625B}">
      <dgm:prSet/>
      <dgm:spPr/>
      <dgm:t>
        <a:bodyPr/>
        <a:lstStyle/>
        <a:p>
          <a:r>
            <a:rPr lang="en-US"/>
            <a:t>Make the World a Better Place</a:t>
          </a:r>
        </a:p>
      </dgm:t>
    </dgm:pt>
    <dgm:pt modelId="{EF58D1E1-3A23-44B4-945D-A1BEB8F63B83}" type="parTrans" cxnId="{4708F0EA-2094-41BA-857F-53AEA8B00BE6}">
      <dgm:prSet/>
      <dgm:spPr/>
      <dgm:t>
        <a:bodyPr/>
        <a:lstStyle/>
        <a:p>
          <a:endParaRPr lang="en-US"/>
        </a:p>
      </dgm:t>
    </dgm:pt>
    <dgm:pt modelId="{354360EA-A5B9-4069-A2EB-AF11076C61F4}" type="sibTrans" cxnId="{4708F0EA-2094-41BA-857F-53AEA8B00BE6}">
      <dgm:prSet/>
      <dgm:spPr/>
      <dgm:t>
        <a:bodyPr/>
        <a:lstStyle/>
        <a:p>
          <a:endParaRPr lang="en-US"/>
        </a:p>
      </dgm:t>
    </dgm:pt>
    <dgm:pt modelId="{F00A8293-54CB-4E14-A3EC-5E8B0E38DDA6}" type="pres">
      <dgm:prSet presAssocID="{1159962B-F577-43CA-8913-7C2CB193B811}" presName="linear" presStyleCnt="0">
        <dgm:presLayoutVars>
          <dgm:animLvl val="lvl"/>
          <dgm:resizeHandles val="exact"/>
        </dgm:presLayoutVars>
      </dgm:prSet>
      <dgm:spPr/>
    </dgm:pt>
    <dgm:pt modelId="{B13D0175-5F3C-4559-AFFA-0FA3B5A427F1}" type="pres">
      <dgm:prSet presAssocID="{B914E72F-7B0D-4433-83FB-52B6E1E3993A}" presName="parentText" presStyleLbl="node1" presStyleIdx="0" presStyleCnt="4">
        <dgm:presLayoutVars>
          <dgm:chMax val="0"/>
          <dgm:bulletEnabled val="1"/>
        </dgm:presLayoutVars>
      </dgm:prSet>
      <dgm:spPr/>
    </dgm:pt>
    <dgm:pt modelId="{9AA1BE3B-C370-47F8-992F-DEB7AC080DC7}" type="pres">
      <dgm:prSet presAssocID="{745613C4-AC4D-47EF-981B-1A61C3CA4067}" presName="spacer" presStyleCnt="0"/>
      <dgm:spPr/>
    </dgm:pt>
    <dgm:pt modelId="{BCC5B4FD-566D-470C-9CBD-FBB90ED48A1C}" type="pres">
      <dgm:prSet presAssocID="{9B45A8B6-C781-41B2-9B89-EBBE7955B246}" presName="parentText" presStyleLbl="node1" presStyleIdx="1" presStyleCnt="4">
        <dgm:presLayoutVars>
          <dgm:chMax val="0"/>
          <dgm:bulletEnabled val="1"/>
        </dgm:presLayoutVars>
      </dgm:prSet>
      <dgm:spPr/>
    </dgm:pt>
    <dgm:pt modelId="{D5EE09F0-0025-480C-966C-618E003C522A}" type="pres">
      <dgm:prSet presAssocID="{5F60889D-6A3F-4910-A10C-88B203768EC8}" presName="spacer" presStyleCnt="0"/>
      <dgm:spPr/>
    </dgm:pt>
    <dgm:pt modelId="{7091977F-5E62-49E6-B70D-A3F6D5588B32}" type="pres">
      <dgm:prSet presAssocID="{2B5E769B-F3EB-439C-94DE-73393EA71710}" presName="parentText" presStyleLbl="node1" presStyleIdx="2" presStyleCnt="4">
        <dgm:presLayoutVars>
          <dgm:chMax val="0"/>
          <dgm:bulletEnabled val="1"/>
        </dgm:presLayoutVars>
      </dgm:prSet>
      <dgm:spPr/>
    </dgm:pt>
    <dgm:pt modelId="{09C31BCC-94C0-415D-83B5-1D4B51F94B2F}" type="pres">
      <dgm:prSet presAssocID="{DB28C37A-DFD9-4579-8427-D04CA0F1BF55}" presName="spacer" presStyleCnt="0"/>
      <dgm:spPr/>
    </dgm:pt>
    <dgm:pt modelId="{1F7BD736-4C98-4DBC-8FC9-0073A5EA570A}" type="pres">
      <dgm:prSet presAssocID="{435E3271-FFA0-46F9-86FA-9075071D625B}" presName="parentText" presStyleLbl="node1" presStyleIdx="3" presStyleCnt="4">
        <dgm:presLayoutVars>
          <dgm:chMax val="0"/>
          <dgm:bulletEnabled val="1"/>
        </dgm:presLayoutVars>
      </dgm:prSet>
      <dgm:spPr/>
    </dgm:pt>
  </dgm:ptLst>
  <dgm:cxnLst>
    <dgm:cxn modelId="{324D2A08-F0AE-491B-B7C6-F2E6BA407219}" srcId="{1159962B-F577-43CA-8913-7C2CB193B811}" destId="{B914E72F-7B0D-4433-83FB-52B6E1E3993A}" srcOrd="0" destOrd="0" parTransId="{A27921B6-A642-4300-8013-D5395E31CC62}" sibTransId="{745613C4-AC4D-47EF-981B-1A61C3CA4067}"/>
    <dgm:cxn modelId="{B04F4A1C-A317-44E2-8706-E9BD4C40C580}" type="presOf" srcId="{2B5E769B-F3EB-439C-94DE-73393EA71710}" destId="{7091977F-5E62-49E6-B70D-A3F6D5588B32}" srcOrd="0" destOrd="0" presId="urn:microsoft.com/office/officeart/2005/8/layout/vList2"/>
    <dgm:cxn modelId="{4DD9152C-25E0-458C-B462-05A49F19B268}" srcId="{1159962B-F577-43CA-8913-7C2CB193B811}" destId="{9B45A8B6-C781-41B2-9B89-EBBE7955B246}" srcOrd="1" destOrd="0" parTransId="{4C1DD27E-F73C-4F9D-9067-666C891C12D9}" sibTransId="{5F60889D-6A3F-4910-A10C-88B203768EC8}"/>
    <dgm:cxn modelId="{B3F4CA59-8043-4CE3-A54F-9BF03C63A3C9}" type="presOf" srcId="{9B45A8B6-C781-41B2-9B89-EBBE7955B246}" destId="{BCC5B4FD-566D-470C-9CBD-FBB90ED48A1C}" srcOrd="0" destOrd="0" presId="urn:microsoft.com/office/officeart/2005/8/layout/vList2"/>
    <dgm:cxn modelId="{11831785-2E76-4E43-9C59-9606BA92784A}" type="presOf" srcId="{1159962B-F577-43CA-8913-7C2CB193B811}" destId="{F00A8293-54CB-4E14-A3EC-5E8B0E38DDA6}" srcOrd="0" destOrd="0" presId="urn:microsoft.com/office/officeart/2005/8/layout/vList2"/>
    <dgm:cxn modelId="{A1A756BA-F71F-47CF-AC31-D653DD39A92D}" type="presOf" srcId="{435E3271-FFA0-46F9-86FA-9075071D625B}" destId="{1F7BD736-4C98-4DBC-8FC9-0073A5EA570A}" srcOrd="0" destOrd="0" presId="urn:microsoft.com/office/officeart/2005/8/layout/vList2"/>
    <dgm:cxn modelId="{14DFD8E6-7540-4B3C-BF74-D82F7E8EE72B}" type="presOf" srcId="{B914E72F-7B0D-4433-83FB-52B6E1E3993A}" destId="{B13D0175-5F3C-4559-AFFA-0FA3B5A427F1}" srcOrd="0" destOrd="0" presId="urn:microsoft.com/office/officeart/2005/8/layout/vList2"/>
    <dgm:cxn modelId="{4708F0EA-2094-41BA-857F-53AEA8B00BE6}" srcId="{1159962B-F577-43CA-8913-7C2CB193B811}" destId="{435E3271-FFA0-46F9-86FA-9075071D625B}" srcOrd="3" destOrd="0" parTransId="{EF58D1E1-3A23-44B4-945D-A1BEB8F63B83}" sibTransId="{354360EA-A5B9-4069-A2EB-AF11076C61F4}"/>
    <dgm:cxn modelId="{AAF2D1F5-490B-4141-86CE-7C7E48B82B46}" srcId="{1159962B-F577-43CA-8913-7C2CB193B811}" destId="{2B5E769B-F3EB-439C-94DE-73393EA71710}" srcOrd="2" destOrd="0" parTransId="{C5D66A33-FECB-4548-98FF-D31D0A007D1B}" sibTransId="{DB28C37A-DFD9-4579-8427-D04CA0F1BF55}"/>
    <dgm:cxn modelId="{36F7774E-EE1B-4EC0-9976-CB9185C66979}" type="presParOf" srcId="{F00A8293-54CB-4E14-A3EC-5E8B0E38DDA6}" destId="{B13D0175-5F3C-4559-AFFA-0FA3B5A427F1}" srcOrd="0" destOrd="0" presId="urn:microsoft.com/office/officeart/2005/8/layout/vList2"/>
    <dgm:cxn modelId="{71FFF427-02D9-469A-BC00-DAB944CE21F5}" type="presParOf" srcId="{F00A8293-54CB-4E14-A3EC-5E8B0E38DDA6}" destId="{9AA1BE3B-C370-47F8-992F-DEB7AC080DC7}" srcOrd="1" destOrd="0" presId="urn:microsoft.com/office/officeart/2005/8/layout/vList2"/>
    <dgm:cxn modelId="{AC78F630-B043-4D10-8413-46DFB460469E}" type="presParOf" srcId="{F00A8293-54CB-4E14-A3EC-5E8B0E38DDA6}" destId="{BCC5B4FD-566D-470C-9CBD-FBB90ED48A1C}" srcOrd="2" destOrd="0" presId="urn:microsoft.com/office/officeart/2005/8/layout/vList2"/>
    <dgm:cxn modelId="{06830F2E-A845-47A2-8B8E-9752CFB2DFC2}" type="presParOf" srcId="{F00A8293-54CB-4E14-A3EC-5E8B0E38DDA6}" destId="{D5EE09F0-0025-480C-966C-618E003C522A}" srcOrd="3" destOrd="0" presId="urn:microsoft.com/office/officeart/2005/8/layout/vList2"/>
    <dgm:cxn modelId="{D1AF337E-1E6C-4938-B465-84CD908C961E}" type="presParOf" srcId="{F00A8293-54CB-4E14-A3EC-5E8B0E38DDA6}" destId="{7091977F-5E62-49E6-B70D-A3F6D5588B32}" srcOrd="4" destOrd="0" presId="urn:microsoft.com/office/officeart/2005/8/layout/vList2"/>
    <dgm:cxn modelId="{527A298E-0ED5-421B-A42E-47CE78826567}" type="presParOf" srcId="{F00A8293-54CB-4E14-A3EC-5E8B0E38DDA6}" destId="{09C31BCC-94C0-415D-83B5-1D4B51F94B2F}" srcOrd="5" destOrd="0" presId="urn:microsoft.com/office/officeart/2005/8/layout/vList2"/>
    <dgm:cxn modelId="{CBB635CD-5A2B-4F35-95B0-6DE3D4135CA2}" type="presParOf" srcId="{F00A8293-54CB-4E14-A3EC-5E8B0E38DDA6}" destId="{1F7BD736-4C98-4DBC-8FC9-0073A5EA570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C1F88A-30CB-411E-9EC2-594DEBE7506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683B79E-30B6-4D29-8F4D-6335E904027E}">
      <dgm:prSet/>
      <dgm:spPr/>
      <dgm:t>
        <a:bodyPr/>
        <a:lstStyle/>
        <a:p>
          <a:r>
            <a:rPr lang="en-US">
              <a:solidFill>
                <a:schemeClr val="bg1"/>
              </a:solidFill>
            </a:rPr>
            <a:t>Steps to recreate issue</a:t>
          </a:r>
        </a:p>
      </dgm:t>
    </dgm:pt>
    <dgm:pt modelId="{DF12C554-CA02-405A-8A5A-765207912539}" type="parTrans" cxnId="{D33E1152-634F-4400-A383-1325644A77C3}">
      <dgm:prSet/>
      <dgm:spPr/>
      <dgm:t>
        <a:bodyPr/>
        <a:lstStyle/>
        <a:p>
          <a:endParaRPr lang="en-US">
            <a:solidFill>
              <a:schemeClr val="bg1"/>
            </a:solidFill>
          </a:endParaRPr>
        </a:p>
      </dgm:t>
    </dgm:pt>
    <dgm:pt modelId="{9B7BC43D-5EEA-4B68-80C6-8BE1ABEA9A00}" type="sibTrans" cxnId="{D33E1152-634F-4400-A383-1325644A77C3}">
      <dgm:prSet/>
      <dgm:spPr/>
      <dgm:t>
        <a:bodyPr/>
        <a:lstStyle/>
        <a:p>
          <a:endParaRPr lang="en-US">
            <a:solidFill>
              <a:schemeClr val="bg1"/>
            </a:solidFill>
          </a:endParaRPr>
        </a:p>
      </dgm:t>
    </dgm:pt>
    <dgm:pt modelId="{9B66C162-B26E-4039-9815-CAAC82D20E5D}">
      <dgm:prSet/>
      <dgm:spPr/>
      <dgm:t>
        <a:bodyPr/>
        <a:lstStyle/>
        <a:p>
          <a:r>
            <a:rPr lang="en-US">
              <a:solidFill>
                <a:schemeClr val="bg1"/>
              </a:solidFill>
            </a:rPr>
            <a:t>Context in which issue occurs</a:t>
          </a:r>
        </a:p>
      </dgm:t>
    </dgm:pt>
    <dgm:pt modelId="{AB14325B-A351-43A6-9B33-9A0FBF4C8236}" type="parTrans" cxnId="{D4B8E9A6-1E93-418F-AADF-D88FBAF54DD9}">
      <dgm:prSet/>
      <dgm:spPr/>
      <dgm:t>
        <a:bodyPr/>
        <a:lstStyle/>
        <a:p>
          <a:endParaRPr lang="en-US">
            <a:solidFill>
              <a:schemeClr val="bg1"/>
            </a:solidFill>
          </a:endParaRPr>
        </a:p>
      </dgm:t>
    </dgm:pt>
    <dgm:pt modelId="{BA0D4DF2-B23F-43FE-89BF-EFD29A5D8541}" type="sibTrans" cxnId="{D4B8E9A6-1E93-418F-AADF-D88FBAF54DD9}">
      <dgm:prSet/>
      <dgm:spPr/>
      <dgm:t>
        <a:bodyPr/>
        <a:lstStyle/>
        <a:p>
          <a:endParaRPr lang="en-US">
            <a:solidFill>
              <a:schemeClr val="bg1"/>
            </a:solidFill>
          </a:endParaRPr>
        </a:p>
      </dgm:t>
    </dgm:pt>
    <dgm:pt modelId="{997EE8DE-6624-4417-A205-803389410E8F}">
      <dgm:prSet/>
      <dgm:spPr/>
      <dgm:t>
        <a:bodyPr/>
        <a:lstStyle/>
        <a:p>
          <a:r>
            <a:rPr lang="en-US">
              <a:solidFill>
                <a:schemeClr val="bg1"/>
              </a:solidFill>
            </a:rPr>
            <a:t>Recent changes applied</a:t>
          </a:r>
        </a:p>
      </dgm:t>
    </dgm:pt>
    <dgm:pt modelId="{3C45DB68-EBCF-4554-B490-D5B517AC3A7E}" type="parTrans" cxnId="{B1C125EE-736E-4798-8534-23B292E9930A}">
      <dgm:prSet/>
      <dgm:spPr/>
      <dgm:t>
        <a:bodyPr/>
        <a:lstStyle/>
        <a:p>
          <a:endParaRPr lang="en-US">
            <a:solidFill>
              <a:schemeClr val="bg1"/>
            </a:solidFill>
          </a:endParaRPr>
        </a:p>
      </dgm:t>
    </dgm:pt>
    <dgm:pt modelId="{E0737723-6A20-4F95-B43B-3DB6DA02E5B7}" type="sibTrans" cxnId="{B1C125EE-736E-4798-8534-23B292E9930A}">
      <dgm:prSet/>
      <dgm:spPr/>
      <dgm:t>
        <a:bodyPr/>
        <a:lstStyle/>
        <a:p>
          <a:endParaRPr lang="en-US">
            <a:solidFill>
              <a:schemeClr val="bg1"/>
            </a:solidFill>
          </a:endParaRPr>
        </a:p>
      </dgm:t>
    </dgm:pt>
    <dgm:pt modelId="{BE19751B-D61C-4CDE-B5B6-644C02468275}">
      <dgm:prSet/>
      <dgm:spPr/>
      <dgm:t>
        <a:bodyPr/>
        <a:lstStyle/>
        <a:p>
          <a:r>
            <a:rPr lang="en-US">
              <a:solidFill>
                <a:schemeClr val="bg1"/>
              </a:solidFill>
            </a:rPr>
            <a:t>External impacts in play</a:t>
          </a:r>
        </a:p>
      </dgm:t>
    </dgm:pt>
    <dgm:pt modelId="{567758AB-22CC-4818-A9B6-C6B95B289589}" type="parTrans" cxnId="{BD2AF49D-11E5-423F-9886-17EC756EAC93}">
      <dgm:prSet/>
      <dgm:spPr/>
      <dgm:t>
        <a:bodyPr/>
        <a:lstStyle/>
        <a:p>
          <a:endParaRPr lang="en-US">
            <a:solidFill>
              <a:schemeClr val="bg1"/>
            </a:solidFill>
          </a:endParaRPr>
        </a:p>
      </dgm:t>
    </dgm:pt>
    <dgm:pt modelId="{60E2AEEC-3E4E-4B76-AD2B-B6651B4A8D16}" type="sibTrans" cxnId="{BD2AF49D-11E5-423F-9886-17EC756EAC93}">
      <dgm:prSet/>
      <dgm:spPr/>
      <dgm:t>
        <a:bodyPr/>
        <a:lstStyle/>
        <a:p>
          <a:endParaRPr lang="en-US">
            <a:solidFill>
              <a:schemeClr val="bg1"/>
            </a:solidFill>
          </a:endParaRPr>
        </a:p>
      </dgm:t>
    </dgm:pt>
    <dgm:pt modelId="{277B7DCB-7160-4100-B4C3-3F64D05C5E7A}" type="pres">
      <dgm:prSet presAssocID="{D1C1F88A-30CB-411E-9EC2-594DEBE75069}" presName="vert0" presStyleCnt="0">
        <dgm:presLayoutVars>
          <dgm:dir/>
          <dgm:animOne val="branch"/>
          <dgm:animLvl val="lvl"/>
        </dgm:presLayoutVars>
      </dgm:prSet>
      <dgm:spPr/>
    </dgm:pt>
    <dgm:pt modelId="{5B492398-B2C5-44A5-B3D9-F4DE4169DC65}" type="pres">
      <dgm:prSet presAssocID="{E683B79E-30B6-4D29-8F4D-6335E904027E}" presName="thickLine" presStyleLbl="alignNode1" presStyleIdx="0" presStyleCnt="4"/>
      <dgm:spPr/>
    </dgm:pt>
    <dgm:pt modelId="{5CF245BC-F8E6-4969-B57D-49E6A01DA899}" type="pres">
      <dgm:prSet presAssocID="{E683B79E-30B6-4D29-8F4D-6335E904027E}" presName="horz1" presStyleCnt="0"/>
      <dgm:spPr/>
    </dgm:pt>
    <dgm:pt modelId="{FEBD926B-E4F6-498F-9AA9-73415A5ABC03}" type="pres">
      <dgm:prSet presAssocID="{E683B79E-30B6-4D29-8F4D-6335E904027E}" presName="tx1" presStyleLbl="revTx" presStyleIdx="0" presStyleCnt="4"/>
      <dgm:spPr/>
    </dgm:pt>
    <dgm:pt modelId="{78FCBB7D-07FD-4C8F-A3C2-C4A5DB81A60D}" type="pres">
      <dgm:prSet presAssocID="{E683B79E-30B6-4D29-8F4D-6335E904027E}" presName="vert1" presStyleCnt="0"/>
      <dgm:spPr/>
    </dgm:pt>
    <dgm:pt modelId="{2B7D51D6-EBCD-4AC9-97EF-C97FD288C382}" type="pres">
      <dgm:prSet presAssocID="{9B66C162-B26E-4039-9815-CAAC82D20E5D}" presName="thickLine" presStyleLbl="alignNode1" presStyleIdx="1" presStyleCnt="4"/>
      <dgm:spPr/>
    </dgm:pt>
    <dgm:pt modelId="{B54C6C34-0942-438C-BFCF-9AA43D3A0D21}" type="pres">
      <dgm:prSet presAssocID="{9B66C162-B26E-4039-9815-CAAC82D20E5D}" presName="horz1" presStyleCnt="0"/>
      <dgm:spPr/>
    </dgm:pt>
    <dgm:pt modelId="{3563CABE-B885-4E3B-883A-16F4E779BBEB}" type="pres">
      <dgm:prSet presAssocID="{9B66C162-B26E-4039-9815-CAAC82D20E5D}" presName="tx1" presStyleLbl="revTx" presStyleIdx="1" presStyleCnt="4"/>
      <dgm:spPr/>
    </dgm:pt>
    <dgm:pt modelId="{22FDE627-F9BA-4FF6-ADF1-A08F2D1AAAF7}" type="pres">
      <dgm:prSet presAssocID="{9B66C162-B26E-4039-9815-CAAC82D20E5D}" presName="vert1" presStyleCnt="0"/>
      <dgm:spPr/>
    </dgm:pt>
    <dgm:pt modelId="{D9AAF7BA-BA91-4ECB-8361-41B34610BC8E}" type="pres">
      <dgm:prSet presAssocID="{997EE8DE-6624-4417-A205-803389410E8F}" presName="thickLine" presStyleLbl="alignNode1" presStyleIdx="2" presStyleCnt="4"/>
      <dgm:spPr/>
    </dgm:pt>
    <dgm:pt modelId="{281756CC-4DF2-448C-9DF8-68BAB553EE9E}" type="pres">
      <dgm:prSet presAssocID="{997EE8DE-6624-4417-A205-803389410E8F}" presName="horz1" presStyleCnt="0"/>
      <dgm:spPr/>
    </dgm:pt>
    <dgm:pt modelId="{FB65586B-8530-441B-A2B4-1AC55EE4E990}" type="pres">
      <dgm:prSet presAssocID="{997EE8DE-6624-4417-A205-803389410E8F}" presName="tx1" presStyleLbl="revTx" presStyleIdx="2" presStyleCnt="4"/>
      <dgm:spPr/>
    </dgm:pt>
    <dgm:pt modelId="{9BFE2AEF-E36A-42E3-B953-2AD041C77292}" type="pres">
      <dgm:prSet presAssocID="{997EE8DE-6624-4417-A205-803389410E8F}" presName="vert1" presStyleCnt="0"/>
      <dgm:spPr/>
    </dgm:pt>
    <dgm:pt modelId="{16CFBAB9-A416-4883-AEF5-22509709E669}" type="pres">
      <dgm:prSet presAssocID="{BE19751B-D61C-4CDE-B5B6-644C02468275}" presName="thickLine" presStyleLbl="alignNode1" presStyleIdx="3" presStyleCnt="4"/>
      <dgm:spPr/>
    </dgm:pt>
    <dgm:pt modelId="{DDFBB673-F31F-4F2C-8EC3-9ADAF12CE73D}" type="pres">
      <dgm:prSet presAssocID="{BE19751B-D61C-4CDE-B5B6-644C02468275}" presName="horz1" presStyleCnt="0"/>
      <dgm:spPr/>
    </dgm:pt>
    <dgm:pt modelId="{9E5CE404-FCE1-4522-A7C2-479A6ED067AB}" type="pres">
      <dgm:prSet presAssocID="{BE19751B-D61C-4CDE-B5B6-644C02468275}" presName="tx1" presStyleLbl="revTx" presStyleIdx="3" presStyleCnt="4"/>
      <dgm:spPr/>
    </dgm:pt>
    <dgm:pt modelId="{81692EFD-4303-46CC-934B-CA3D5F7F11D6}" type="pres">
      <dgm:prSet presAssocID="{BE19751B-D61C-4CDE-B5B6-644C02468275}" presName="vert1" presStyleCnt="0"/>
      <dgm:spPr/>
    </dgm:pt>
  </dgm:ptLst>
  <dgm:cxnLst>
    <dgm:cxn modelId="{AFD8C80B-B239-4F2A-B2A4-1D3FB1C1A7A4}" type="presOf" srcId="{D1C1F88A-30CB-411E-9EC2-594DEBE75069}" destId="{277B7DCB-7160-4100-B4C3-3F64D05C5E7A}" srcOrd="0" destOrd="0" presId="urn:microsoft.com/office/officeart/2008/layout/LinedList"/>
    <dgm:cxn modelId="{D5D3122B-A738-4751-9C8C-E16D3733B76A}" type="presOf" srcId="{E683B79E-30B6-4D29-8F4D-6335E904027E}" destId="{FEBD926B-E4F6-498F-9AA9-73415A5ABC03}" srcOrd="0" destOrd="0" presId="urn:microsoft.com/office/officeart/2008/layout/LinedList"/>
    <dgm:cxn modelId="{0882B162-D6B7-4DBE-9508-3F6F63BAEC1B}" type="presOf" srcId="{997EE8DE-6624-4417-A205-803389410E8F}" destId="{FB65586B-8530-441B-A2B4-1AC55EE4E990}" srcOrd="0" destOrd="0" presId="urn:microsoft.com/office/officeart/2008/layout/LinedList"/>
    <dgm:cxn modelId="{D33E1152-634F-4400-A383-1325644A77C3}" srcId="{D1C1F88A-30CB-411E-9EC2-594DEBE75069}" destId="{E683B79E-30B6-4D29-8F4D-6335E904027E}" srcOrd="0" destOrd="0" parTransId="{DF12C554-CA02-405A-8A5A-765207912539}" sibTransId="{9B7BC43D-5EEA-4B68-80C6-8BE1ABEA9A00}"/>
    <dgm:cxn modelId="{BD2AF49D-11E5-423F-9886-17EC756EAC93}" srcId="{D1C1F88A-30CB-411E-9EC2-594DEBE75069}" destId="{BE19751B-D61C-4CDE-B5B6-644C02468275}" srcOrd="3" destOrd="0" parTransId="{567758AB-22CC-4818-A9B6-C6B95B289589}" sibTransId="{60E2AEEC-3E4E-4B76-AD2B-B6651B4A8D16}"/>
    <dgm:cxn modelId="{D4B8E9A6-1E93-418F-AADF-D88FBAF54DD9}" srcId="{D1C1F88A-30CB-411E-9EC2-594DEBE75069}" destId="{9B66C162-B26E-4039-9815-CAAC82D20E5D}" srcOrd="1" destOrd="0" parTransId="{AB14325B-A351-43A6-9B33-9A0FBF4C8236}" sibTransId="{BA0D4DF2-B23F-43FE-89BF-EFD29A5D8541}"/>
    <dgm:cxn modelId="{9C6CC9C5-FD41-458E-AE19-B858E97E78C8}" type="presOf" srcId="{9B66C162-B26E-4039-9815-CAAC82D20E5D}" destId="{3563CABE-B885-4E3B-883A-16F4E779BBEB}" srcOrd="0" destOrd="0" presId="urn:microsoft.com/office/officeart/2008/layout/LinedList"/>
    <dgm:cxn modelId="{165D6FC7-2662-4045-AC27-0D628295A995}" type="presOf" srcId="{BE19751B-D61C-4CDE-B5B6-644C02468275}" destId="{9E5CE404-FCE1-4522-A7C2-479A6ED067AB}" srcOrd="0" destOrd="0" presId="urn:microsoft.com/office/officeart/2008/layout/LinedList"/>
    <dgm:cxn modelId="{B1C125EE-736E-4798-8534-23B292E9930A}" srcId="{D1C1F88A-30CB-411E-9EC2-594DEBE75069}" destId="{997EE8DE-6624-4417-A205-803389410E8F}" srcOrd="2" destOrd="0" parTransId="{3C45DB68-EBCF-4554-B490-D5B517AC3A7E}" sibTransId="{E0737723-6A20-4F95-B43B-3DB6DA02E5B7}"/>
    <dgm:cxn modelId="{97785B94-7BC7-4BCD-9570-F96E65D58C21}" type="presParOf" srcId="{277B7DCB-7160-4100-B4C3-3F64D05C5E7A}" destId="{5B492398-B2C5-44A5-B3D9-F4DE4169DC65}" srcOrd="0" destOrd="0" presId="urn:microsoft.com/office/officeart/2008/layout/LinedList"/>
    <dgm:cxn modelId="{140A8CA8-F0A8-4F04-AF19-CE50651AAE77}" type="presParOf" srcId="{277B7DCB-7160-4100-B4C3-3F64D05C5E7A}" destId="{5CF245BC-F8E6-4969-B57D-49E6A01DA899}" srcOrd="1" destOrd="0" presId="urn:microsoft.com/office/officeart/2008/layout/LinedList"/>
    <dgm:cxn modelId="{6E5375A8-29C6-4C56-A143-F5A20C6EFC21}" type="presParOf" srcId="{5CF245BC-F8E6-4969-B57D-49E6A01DA899}" destId="{FEBD926B-E4F6-498F-9AA9-73415A5ABC03}" srcOrd="0" destOrd="0" presId="urn:microsoft.com/office/officeart/2008/layout/LinedList"/>
    <dgm:cxn modelId="{78D11A5B-64BF-4F94-900F-D7722284472C}" type="presParOf" srcId="{5CF245BC-F8E6-4969-B57D-49E6A01DA899}" destId="{78FCBB7D-07FD-4C8F-A3C2-C4A5DB81A60D}" srcOrd="1" destOrd="0" presId="urn:microsoft.com/office/officeart/2008/layout/LinedList"/>
    <dgm:cxn modelId="{6A90F73E-1CC7-4778-952C-5AEFFA171B3F}" type="presParOf" srcId="{277B7DCB-7160-4100-B4C3-3F64D05C5E7A}" destId="{2B7D51D6-EBCD-4AC9-97EF-C97FD288C382}" srcOrd="2" destOrd="0" presId="urn:microsoft.com/office/officeart/2008/layout/LinedList"/>
    <dgm:cxn modelId="{6E6DEB58-2032-4C53-956D-6023689BE361}" type="presParOf" srcId="{277B7DCB-7160-4100-B4C3-3F64D05C5E7A}" destId="{B54C6C34-0942-438C-BFCF-9AA43D3A0D21}" srcOrd="3" destOrd="0" presId="urn:microsoft.com/office/officeart/2008/layout/LinedList"/>
    <dgm:cxn modelId="{38A70DD4-C087-43DF-993B-7CF9141F7384}" type="presParOf" srcId="{B54C6C34-0942-438C-BFCF-9AA43D3A0D21}" destId="{3563CABE-B885-4E3B-883A-16F4E779BBEB}" srcOrd="0" destOrd="0" presId="urn:microsoft.com/office/officeart/2008/layout/LinedList"/>
    <dgm:cxn modelId="{4B3C42DB-3DF9-4840-A049-CF47BFB10AF9}" type="presParOf" srcId="{B54C6C34-0942-438C-BFCF-9AA43D3A0D21}" destId="{22FDE627-F9BA-4FF6-ADF1-A08F2D1AAAF7}" srcOrd="1" destOrd="0" presId="urn:microsoft.com/office/officeart/2008/layout/LinedList"/>
    <dgm:cxn modelId="{8C25276C-7C26-44C7-AE37-40F5FB3E79C7}" type="presParOf" srcId="{277B7DCB-7160-4100-B4C3-3F64D05C5E7A}" destId="{D9AAF7BA-BA91-4ECB-8361-41B34610BC8E}" srcOrd="4" destOrd="0" presId="urn:microsoft.com/office/officeart/2008/layout/LinedList"/>
    <dgm:cxn modelId="{17E16E1A-04FD-4EB7-B1AA-5F2E6CFF9237}" type="presParOf" srcId="{277B7DCB-7160-4100-B4C3-3F64D05C5E7A}" destId="{281756CC-4DF2-448C-9DF8-68BAB553EE9E}" srcOrd="5" destOrd="0" presId="urn:microsoft.com/office/officeart/2008/layout/LinedList"/>
    <dgm:cxn modelId="{CA7A7510-C067-4F69-80EB-66DCFFCD03E4}" type="presParOf" srcId="{281756CC-4DF2-448C-9DF8-68BAB553EE9E}" destId="{FB65586B-8530-441B-A2B4-1AC55EE4E990}" srcOrd="0" destOrd="0" presId="urn:microsoft.com/office/officeart/2008/layout/LinedList"/>
    <dgm:cxn modelId="{EEFF0426-E088-42C9-852E-AB107D54AB3C}" type="presParOf" srcId="{281756CC-4DF2-448C-9DF8-68BAB553EE9E}" destId="{9BFE2AEF-E36A-42E3-B953-2AD041C77292}" srcOrd="1" destOrd="0" presId="urn:microsoft.com/office/officeart/2008/layout/LinedList"/>
    <dgm:cxn modelId="{3BD52366-AF48-47F6-A9D7-67ECA9C8A66E}" type="presParOf" srcId="{277B7DCB-7160-4100-B4C3-3F64D05C5E7A}" destId="{16CFBAB9-A416-4883-AEF5-22509709E669}" srcOrd="6" destOrd="0" presId="urn:microsoft.com/office/officeart/2008/layout/LinedList"/>
    <dgm:cxn modelId="{19CC3110-C18E-4153-8A72-C44B7D35A860}" type="presParOf" srcId="{277B7DCB-7160-4100-B4C3-3F64D05C5E7A}" destId="{DDFBB673-F31F-4F2C-8EC3-9ADAF12CE73D}" srcOrd="7" destOrd="0" presId="urn:microsoft.com/office/officeart/2008/layout/LinedList"/>
    <dgm:cxn modelId="{AFC8844F-B1B8-42F4-93AC-32655E2B6150}" type="presParOf" srcId="{DDFBB673-F31F-4F2C-8EC3-9ADAF12CE73D}" destId="{9E5CE404-FCE1-4522-A7C2-479A6ED067AB}" srcOrd="0" destOrd="0" presId="urn:microsoft.com/office/officeart/2008/layout/LinedList"/>
    <dgm:cxn modelId="{ECC505B6-ECBC-4A1C-A499-B3B5E372840E}" type="presParOf" srcId="{DDFBB673-F31F-4F2C-8EC3-9ADAF12CE73D}" destId="{81692EFD-4303-46CC-934B-CA3D5F7F11D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BF07F2-6F63-442E-B8D2-76616CC1B350}"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0A0BBB10-3495-4D65-98AC-FEAB5B8C01E3}">
      <dgm:prSet/>
      <dgm:spPr/>
      <dgm:t>
        <a:bodyPr/>
        <a:lstStyle/>
        <a:p>
          <a:r>
            <a:rPr lang="en-US"/>
            <a:t>Isolate things and verify that they work as expected independently</a:t>
          </a:r>
        </a:p>
      </dgm:t>
    </dgm:pt>
    <dgm:pt modelId="{E911DBF7-0C12-460A-9A0E-17FA4674C8B0}" type="parTrans" cxnId="{18E32E8E-5332-4F30-9BE4-5258A2C265E5}">
      <dgm:prSet/>
      <dgm:spPr/>
      <dgm:t>
        <a:bodyPr/>
        <a:lstStyle/>
        <a:p>
          <a:endParaRPr lang="en-US"/>
        </a:p>
      </dgm:t>
    </dgm:pt>
    <dgm:pt modelId="{CA075887-EA6F-469B-A78C-ACF24B3A30C1}" type="sibTrans" cxnId="{18E32E8E-5332-4F30-9BE4-5258A2C265E5}">
      <dgm:prSet/>
      <dgm:spPr/>
      <dgm:t>
        <a:bodyPr/>
        <a:lstStyle/>
        <a:p>
          <a:endParaRPr lang="en-US"/>
        </a:p>
      </dgm:t>
    </dgm:pt>
    <dgm:pt modelId="{7966E3AC-B29B-4382-BE1A-701E36FBCAA3}">
      <dgm:prSet/>
      <dgm:spPr/>
      <dgm:t>
        <a:bodyPr/>
        <a:lstStyle/>
        <a:p>
          <a:r>
            <a:rPr lang="en-US"/>
            <a:t>Integration testing of things together we verified independently</a:t>
          </a:r>
        </a:p>
      </dgm:t>
    </dgm:pt>
    <dgm:pt modelId="{645C7508-0966-4185-B839-9A2409B9226C}" type="parTrans" cxnId="{FB370581-65A8-4B0D-9177-488CEF88307C}">
      <dgm:prSet/>
      <dgm:spPr/>
      <dgm:t>
        <a:bodyPr/>
        <a:lstStyle/>
        <a:p>
          <a:endParaRPr lang="en-US"/>
        </a:p>
      </dgm:t>
    </dgm:pt>
    <dgm:pt modelId="{49B9289D-F462-4F61-A7F2-94B2C7DA5AB7}" type="sibTrans" cxnId="{FB370581-65A8-4B0D-9177-488CEF88307C}">
      <dgm:prSet/>
      <dgm:spPr/>
      <dgm:t>
        <a:bodyPr/>
        <a:lstStyle/>
        <a:p>
          <a:endParaRPr lang="en-US"/>
        </a:p>
      </dgm:t>
    </dgm:pt>
    <dgm:pt modelId="{F54F05A8-1168-41EA-9BB8-0F93F237B829}">
      <dgm:prSet/>
      <dgm:spPr/>
      <dgm:t>
        <a:bodyPr/>
        <a:lstStyle/>
        <a:p>
          <a:r>
            <a:rPr lang="en-US"/>
            <a:t>Build things up until you find the problem, working towards the full “Onion”</a:t>
          </a:r>
        </a:p>
      </dgm:t>
    </dgm:pt>
    <dgm:pt modelId="{5C5CF792-3315-47EC-90E7-493F7EC05F65}" type="parTrans" cxnId="{4EED8568-DEDE-47D4-A735-93F50DCBA979}">
      <dgm:prSet/>
      <dgm:spPr/>
      <dgm:t>
        <a:bodyPr/>
        <a:lstStyle/>
        <a:p>
          <a:endParaRPr lang="en-US"/>
        </a:p>
      </dgm:t>
    </dgm:pt>
    <dgm:pt modelId="{9DFC254B-0DAC-4B0E-A43B-B069AD34B815}" type="sibTrans" cxnId="{4EED8568-DEDE-47D4-A735-93F50DCBA979}">
      <dgm:prSet/>
      <dgm:spPr/>
      <dgm:t>
        <a:bodyPr/>
        <a:lstStyle/>
        <a:p>
          <a:endParaRPr lang="en-US"/>
        </a:p>
      </dgm:t>
    </dgm:pt>
    <dgm:pt modelId="{40FF65CA-7634-4591-92A9-432BCA45D9E3}" type="pres">
      <dgm:prSet presAssocID="{64BF07F2-6F63-442E-B8D2-76616CC1B350}" presName="linear" presStyleCnt="0">
        <dgm:presLayoutVars>
          <dgm:animLvl val="lvl"/>
          <dgm:resizeHandles val="exact"/>
        </dgm:presLayoutVars>
      </dgm:prSet>
      <dgm:spPr/>
    </dgm:pt>
    <dgm:pt modelId="{8E60648A-8FE7-4375-BD8E-2B8627260015}" type="pres">
      <dgm:prSet presAssocID="{0A0BBB10-3495-4D65-98AC-FEAB5B8C01E3}" presName="parentText" presStyleLbl="node1" presStyleIdx="0" presStyleCnt="3">
        <dgm:presLayoutVars>
          <dgm:chMax val="0"/>
          <dgm:bulletEnabled val="1"/>
        </dgm:presLayoutVars>
      </dgm:prSet>
      <dgm:spPr/>
    </dgm:pt>
    <dgm:pt modelId="{5A6B86DC-7B2A-4991-BA1B-3D8394F940CF}" type="pres">
      <dgm:prSet presAssocID="{CA075887-EA6F-469B-A78C-ACF24B3A30C1}" presName="spacer" presStyleCnt="0"/>
      <dgm:spPr/>
    </dgm:pt>
    <dgm:pt modelId="{164CCCC4-8A58-4155-96F1-526B043E5F30}" type="pres">
      <dgm:prSet presAssocID="{7966E3AC-B29B-4382-BE1A-701E36FBCAA3}" presName="parentText" presStyleLbl="node1" presStyleIdx="1" presStyleCnt="3">
        <dgm:presLayoutVars>
          <dgm:chMax val="0"/>
          <dgm:bulletEnabled val="1"/>
        </dgm:presLayoutVars>
      </dgm:prSet>
      <dgm:spPr/>
    </dgm:pt>
    <dgm:pt modelId="{6750ADA9-5265-4D00-8D83-037A4C53A937}" type="pres">
      <dgm:prSet presAssocID="{49B9289D-F462-4F61-A7F2-94B2C7DA5AB7}" presName="spacer" presStyleCnt="0"/>
      <dgm:spPr/>
    </dgm:pt>
    <dgm:pt modelId="{CE0F79D3-15A8-4103-B364-41BBF66A9762}" type="pres">
      <dgm:prSet presAssocID="{F54F05A8-1168-41EA-9BB8-0F93F237B829}" presName="parentText" presStyleLbl="node1" presStyleIdx="2" presStyleCnt="3">
        <dgm:presLayoutVars>
          <dgm:chMax val="0"/>
          <dgm:bulletEnabled val="1"/>
        </dgm:presLayoutVars>
      </dgm:prSet>
      <dgm:spPr/>
    </dgm:pt>
  </dgm:ptLst>
  <dgm:cxnLst>
    <dgm:cxn modelId="{1F78823E-F82D-46C1-AC04-C4539014C64F}" type="presOf" srcId="{7966E3AC-B29B-4382-BE1A-701E36FBCAA3}" destId="{164CCCC4-8A58-4155-96F1-526B043E5F30}" srcOrd="0" destOrd="0" presId="urn:microsoft.com/office/officeart/2005/8/layout/vList2"/>
    <dgm:cxn modelId="{4EED8568-DEDE-47D4-A735-93F50DCBA979}" srcId="{64BF07F2-6F63-442E-B8D2-76616CC1B350}" destId="{F54F05A8-1168-41EA-9BB8-0F93F237B829}" srcOrd="2" destOrd="0" parTransId="{5C5CF792-3315-47EC-90E7-493F7EC05F65}" sibTransId="{9DFC254B-0DAC-4B0E-A43B-B069AD34B815}"/>
    <dgm:cxn modelId="{FB370581-65A8-4B0D-9177-488CEF88307C}" srcId="{64BF07F2-6F63-442E-B8D2-76616CC1B350}" destId="{7966E3AC-B29B-4382-BE1A-701E36FBCAA3}" srcOrd="1" destOrd="0" parTransId="{645C7508-0966-4185-B839-9A2409B9226C}" sibTransId="{49B9289D-F462-4F61-A7F2-94B2C7DA5AB7}"/>
    <dgm:cxn modelId="{18E32E8E-5332-4F30-9BE4-5258A2C265E5}" srcId="{64BF07F2-6F63-442E-B8D2-76616CC1B350}" destId="{0A0BBB10-3495-4D65-98AC-FEAB5B8C01E3}" srcOrd="0" destOrd="0" parTransId="{E911DBF7-0C12-460A-9A0E-17FA4674C8B0}" sibTransId="{CA075887-EA6F-469B-A78C-ACF24B3A30C1}"/>
    <dgm:cxn modelId="{E5A802AB-C633-4AF8-A583-8130487AAA75}" type="presOf" srcId="{64BF07F2-6F63-442E-B8D2-76616CC1B350}" destId="{40FF65CA-7634-4591-92A9-432BCA45D9E3}" srcOrd="0" destOrd="0" presId="urn:microsoft.com/office/officeart/2005/8/layout/vList2"/>
    <dgm:cxn modelId="{F9C237BB-A316-4274-B0D9-DD310FBBEFC6}" type="presOf" srcId="{0A0BBB10-3495-4D65-98AC-FEAB5B8C01E3}" destId="{8E60648A-8FE7-4375-BD8E-2B8627260015}" srcOrd="0" destOrd="0" presId="urn:microsoft.com/office/officeart/2005/8/layout/vList2"/>
    <dgm:cxn modelId="{2824ACD5-E2DA-4FF7-A1C0-00C3393517D0}" type="presOf" srcId="{F54F05A8-1168-41EA-9BB8-0F93F237B829}" destId="{CE0F79D3-15A8-4103-B364-41BBF66A9762}" srcOrd="0" destOrd="0" presId="urn:microsoft.com/office/officeart/2005/8/layout/vList2"/>
    <dgm:cxn modelId="{6C1D736B-3EC3-4D2F-A968-E14BD3B4EB33}" type="presParOf" srcId="{40FF65CA-7634-4591-92A9-432BCA45D9E3}" destId="{8E60648A-8FE7-4375-BD8E-2B8627260015}" srcOrd="0" destOrd="0" presId="urn:microsoft.com/office/officeart/2005/8/layout/vList2"/>
    <dgm:cxn modelId="{596102E6-8806-4E85-B40A-7931BBDD7C27}" type="presParOf" srcId="{40FF65CA-7634-4591-92A9-432BCA45D9E3}" destId="{5A6B86DC-7B2A-4991-BA1B-3D8394F940CF}" srcOrd="1" destOrd="0" presId="urn:microsoft.com/office/officeart/2005/8/layout/vList2"/>
    <dgm:cxn modelId="{BA179BA7-07B0-498D-BD80-CF26FFBDE26A}" type="presParOf" srcId="{40FF65CA-7634-4591-92A9-432BCA45D9E3}" destId="{164CCCC4-8A58-4155-96F1-526B043E5F30}" srcOrd="2" destOrd="0" presId="urn:microsoft.com/office/officeart/2005/8/layout/vList2"/>
    <dgm:cxn modelId="{4A1373E0-8A5F-445F-8D2B-EB6ED88B811F}" type="presParOf" srcId="{40FF65CA-7634-4591-92A9-432BCA45D9E3}" destId="{6750ADA9-5265-4D00-8D83-037A4C53A937}" srcOrd="3" destOrd="0" presId="urn:microsoft.com/office/officeart/2005/8/layout/vList2"/>
    <dgm:cxn modelId="{0D9172E3-482F-4378-B1DD-92AABBA8FDB0}" type="presParOf" srcId="{40FF65CA-7634-4591-92A9-432BCA45D9E3}" destId="{CE0F79D3-15A8-4103-B364-41BBF66A9762}"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D0175-5F3C-4559-AFFA-0FA3B5A427F1}">
      <dsp:nvSpPr>
        <dsp:cNvPr id="0" name=""/>
        <dsp:cNvSpPr/>
      </dsp:nvSpPr>
      <dsp:spPr>
        <a:xfrm>
          <a:off x="0" y="4039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The Importance of Problem Solving</a:t>
          </a:r>
        </a:p>
      </dsp:txBody>
      <dsp:txXfrm>
        <a:off x="39809" y="80204"/>
        <a:ext cx="10474956" cy="735872"/>
      </dsp:txXfrm>
    </dsp:sp>
    <dsp:sp modelId="{BCC5B4FD-566D-470C-9CBD-FBB90ED48A1C}">
      <dsp:nvSpPr>
        <dsp:cNvPr id="0" name=""/>
        <dsp:cNvSpPr/>
      </dsp:nvSpPr>
      <dsp:spPr>
        <a:xfrm>
          <a:off x="0" y="95380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How to be an Awesome Solver of Problems</a:t>
          </a:r>
        </a:p>
      </dsp:txBody>
      <dsp:txXfrm>
        <a:off x="39809" y="993614"/>
        <a:ext cx="10474956" cy="735872"/>
      </dsp:txXfrm>
    </dsp:sp>
    <dsp:sp modelId="{7091977F-5E62-49E6-B70D-A3F6D5588B32}">
      <dsp:nvSpPr>
        <dsp:cNvPr id="0" name=""/>
        <dsp:cNvSpPr/>
      </dsp:nvSpPr>
      <dsp:spPr>
        <a:xfrm>
          <a:off x="0" y="186721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Choose Your Adventure Problem Solving</a:t>
          </a:r>
        </a:p>
      </dsp:txBody>
      <dsp:txXfrm>
        <a:off x="39809" y="1907024"/>
        <a:ext cx="10474956" cy="735872"/>
      </dsp:txXfrm>
    </dsp:sp>
    <dsp:sp modelId="{1F7BD736-4C98-4DBC-8FC9-0073A5EA570A}">
      <dsp:nvSpPr>
        <dsp:cNvPr id="0" name=""/>
        <dsp:cNvSpPr/>
      </dsp:nvSpPr>
      <dsp:spPr>
        <a:xfrm>
          <a:off x="0" y="2780625"/>
          <a:ext cx="10554574" cy="81549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Make the World a Better Place</a:t>
          </a:r>
        </a:p>
      </dsp:txBody>
      <dsp:txXfrm>
        <a:off x="39809" y="2820434"/>
        <a:ext cx="10474956" cy="7358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92398-B2C5-44A5-B3D9-F4DE4169DC65}">
      <dsp:nvSpPr>
        <dsp:cNvPr id="0" name=""/>
        <dsp:cNvSpPr/>
      </dsp:nvSpPr>
      <dsp:spPr>
        <a:xfrm>
          <a:off x="0" y="0"/>
          <a:ext cx="618852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D926B-E4F6-498F-9AA9-73415A5ABC03}">
      <dsp:nvSpPr>
        <dsp:cNvPr id="0" name=""/>
        <dsp:cNvSpPr/>
      </dsp:nvSpPr>
      <dsp:spPr>
        <a:xfrm>
          <a:off x="0" y="0"/>
          <a:ext cx="6188529" cy="934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solidFill>
                <a:schemeClr val="bg1"/>
              </a:solidFill>
            </a:rPr>
            <a:t>Steps to recreate issue</a:t>
          </a:r>
        </a:p>
      </dsp:txBody>
      <dsp:txXfrm>
        <a:off x="0" y="0"/>
        <a:ext cx="6188529" cy="934243"/>
      </dsp:txXfrm>
    </dsp:sp>
    <dsp:sp modelId="{2B7D51D6-EBCD-4AC9-97EF-C97FD288C382}">
      <dsp:nvSpPr>
        <dsp:cNvPr id="0" name=""/>
        <dsp:cNvSpPr/>
      </dsp:nvSpPr>
      <dsp:spPr>
        <a:xfrm>
          <a:off x="0" y="934243"/>
          <a:ext cx="618852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63CABE-B885-4E3B-883A-16F4E779BBEB}">
      <dsp:nvSpPr>
        <dsp:cNvPr id="0" name=""/>
        <dsp:cNvSpPr/>
      </dsp:nvSpPr>
      <dsp:spPr>
        <a:xfrm>
          <a:off x="0" y="934243"/>
          <a:ext cx="6188529" cy="934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solidFill>
                <a:schemeClr val="bg1"/>
              </a:solidFill>
            </a:rPr>
            <a:t>Context in which issue occurs</a:t>
          </a:r>
        </a:p>
      </dsp:txBody>
      <dsp:txXfrm>
        <a:off x="0" y="934243"/>
        <a:ext cx="6188529" cy="934243"/>
      </dsp:txXfrm>
    </dsp:sp>
    <dsp:sp modelId="{D9AAF7BA-BA91-4ECB-8361-41B34610BC8E}">
      <dsp:nvSpPr>
        <dsp:cNvPr id="0" name=""/>
        <dsp:cNvSpPr/>
      </dsp:nvSpPr>
      <dsp:spPr>
        <a:xfrm>
          <a:off x="0" y="1868487"/>
          <a:ext cx="618852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65586B-8530-441B-A2B4-1AC55EE4E990}">
      <dsp:nvSpPr>
        <dsp:cNvPr id="0" name=""/>
        <dsp:cNvSpPr/>
      </dsp:nvSpPr>
      <dsp:spPr>
        <a:xfrm>
          <a:off x="0" y="1868487"/>
          <a:ext cx="6188529" cy="934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solidFill>
                <a:schemeClr val="bg1"/>
              </a:solidFill>
            </a:rPr>
            <a:t>Recent changes applied</a:t>
          </a:r>
        </a:p>
      </dsp:txBody>
      <dsp:txXfrm>
        <a:off x="0" y="1868487"/>
        <a:ext cx="6188529" cy="934243"/>
      </dsp:txXfrm>
    </dsp:sp>
    <dsp:sp modelId="{16CFBAB9-A416-4883-AEF5-22509709E669}">
      <dsp:nvSpPr>
        <dsp:cNvPr id="0" name=""/>
        <dsp:cNvSpPr/>
      </dsp:nvSpPr>
      <dsp:spPr>
        <a:xfrm>
          <a:off x="0" y="2802731"/>
          <a:ext cx="6188529"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5CE404-FCE1-4522-A7C2-479A6ED067AB}">
      <dsp:nvSpPr>
        <dsp:cNvPr id="0" name=""/>
        <dsp:cNvSpPr/>
      </dsp:nvSpPr>
      <dsp:spPr>
        <a:xfrm>
          <a:off x="0" y="2802731"/>
          <a:ext cx="6188529" cy="934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a:solidFill>
                <a:schemeClr val="bg1"/>
              </a:solidFill>
            </a:rPr>
            <a:t>External impacts in play</a:t>
          </a:r>
        </a:p>
      </dsp:txBody>
      <dsp:txXfrm>
        <a:off x="0" y="2802731"/>
        <a:ext cx="6188529" cy="9342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0648A-8FE7-4375-BD8E-2B8627260015}">
      <dsp:nvSpPr>
        <dsp:cNvPr id="0" name=""/>
        <dsp:cNvSpPr/>
      </dsp:nvSpPr>
      <dsp:spPr>
        <a:xfrm>
          <a:off x="0" y="25167"/>
          <a:ext cx="10665845" cy="1153620"/>
        </a:xfrm>
        <a:prstGeom prst="round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Isolate things and verify that they work as expected independently</a:t>
          </a:r>
        </a:p>
      </dsp:txBody>
      <dsp:txXfrm>
        <a:off x="56315" y="81482"/>
        <a:ext cx="10553215" cy="1040990"/>
      </dsp:txXfrm>
    </dsp:sp>
    <dsp:sp modelId="{164CCCC4-8A58-4155-96F1-526B043E5F30}">
      <dsp:nvSpPr>
        <dsp:cNvPr id="0" name=""/>
        <dsp:cNvSpPr/>
      </dsp:nvSpPr>
      <dsp:spPr>
        <a:xfrm>
          <a:off x="0" y="1262307"/>
          <a:ext cx="10665845" cy="1153620"/>
        </a:xfrm>
        <a:prstGeom prst="round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Integration testing of things together we verified independently</a:t>
          </a:r>
        </a:p>
      </dsp:txBody>
      <dsp:txXfrm>
        <a:off x="56315" y="1318622"/>
        <a:ext cx="10553215" cy="1040990"/>
      </dsp:txXfrm>
    </dsp:sp>
    <dsp:sp modelId="{CE0F79D3-15A8-4103-B364-41BBF66A9762}">
      <dsp:nvSpPr>
        <dsp:cNvPr id="0" name=""/>
        <dsp:cNvSpPr/>
      </dsp:nvSpPr>
      <dsp:spPr>
        <a:xfrm>
          <a:off x="0" y="2499447"/>
          <a:ext cx="10665845" cy="1153620"/>
        </a:xfrm>
        <a:prstGeom prst="round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Build things up until you find the problem, working towards the full “Onion”</a:t>
          </a:r>
        </a:p>
      </dsp:txBody>
      <dsp:txXfrm>
        <a:off x="56315" y="2555762"/>
        <a:ext cx="10553215" cy="10409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183447-BF9C-4324-9F18-678AFE0260C5}" type="datetimeFigureOut">
              <a:rPr lang="en-US" smtClean="0"/>
              <a:t>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F1559-E62C-401F-86F0-2B3B5EE2A7A6}" type="slidenum">
              <a:rPr lang="en-US" smtClean="0"/>
              <a:t>‹#›</a:t>
            </a:fld>
            <a:endParaRPr lang="en-US"/>
          </a:p>
        </p:txBody>
      </p:sp>
    </p:spTree>
    <p:extLst>
      <p:ext uri="{BB962C8B-B14F-4D97-AF65-F5344CB8AC3E}">
        <p14:creationId xmlns:p14="http://schemas.microsoft.com/office/powerpoint/2010/main" val="201341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Real world example, takes car into shop for maintenance, they ask the last time you had an oil change and the tires rotated. You say you just did that. They are still going check everything to make sure its good and verify things.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Maybe you thought topping off the windshield wiper fluid was changing the oil or you had just changed your spouses oil and not yours. Mistakes happen, verifying things helps everyone start out with the same trusted understanding.</a:t>
            </a:r>
          </a:p>
          <a:p>
            <a:endParaRPr lang="en-US" sz="2400" dirty="0"/>
          </a:p>
          <a:p>
            <a:endParaRPr lang="en-US" sz="2400" dirty="0"/>
          </a:p>
          <a:p>
            <a:r>
              <a:rPr lang="en-US" sz="2400" dirty="0"/>
              <a:t>Have you experienced this? Has someone told you something with certainty, but later you verified to be false</a:t>
            </a:r>
          </a:p>
          <a:p>
            <a:endParaRPr lang="en-US" sz="2400" dirty="0"/>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a:p>
        </p:txBody>
      </p:sp>
    </p:spTree>
    <p:extLst>
      <p:ext uri="{BB962C8B-B14F-4D97-AF65-F5344CB8AC3E}">
        <p14:creationId xmlns:p14="http://schemas.microsoft.com/office/powerpoint/2010/main" val="981511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small and isolate, build up your case.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have a ticket that the policy screen on the web app is not working. Front end web app that makes call through Apigee &gt; Service Provider &gt; DB</a:t>
            </a:r>
          </a:p>
          <a:p>
            <a:endParaRPr lang="en-US"/>
          </a:p>
          <a:p>
            <a:endParaRPr lang="en-US"/>
          </a:p>
          <a:p>
            <a:r>
              <a:rPr lang="en-US"/>
              <a:t>How would you approach this problem based on starting simple?</a:t>
            </a:r>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a:p>
        </p:txBody>
      </p:sp>
    </p:spTree>
    <p:extLst>
      <p:ext uri="{BB962C8B-B14F-4D97-AF65-F5344CB8AC3E}">
        <p14:creationId xmlns:p14="http://schemas.microsoft.com/office/powerpoint/2010/main" val="3145678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Start with why and when you would want to run locally?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Works best on logic and programmatic errors</a:t>
            </a:r>
          </a:p>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a:p>
        </p:txBody>
      </p:sp>
    </p:spTree>
    <p:extLst>
      <p:ext uri="{BB962C8B-B14F-4D97-AF65-F5344CB8AC3E}">
        <p14:creationId xmlns:p14="http://schemas.microsoft.com/office/powerpoint/2010/main" val="1860241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type of things can you do once deployed?</a:t>
            </a:r>
          </a:p>
          <a:p>
            <a:endParaRPr lang="en-US"/>
          </a:p>
          <a:p>
            <a:r>
              <a:rPr lang="en-US"/>
              <a:t>This helps if you can’t run the source code locally, which you ideally can.</a:t>
            </a:r>
          </a:p>
          <a:p>
            <a:endParaRPr lang="en-US"/>
          </a:p>
          <a:p>
            <a:r>
              <a:rPr lang="en-US"/>
              <a:t>Sometimes you can’t reproduce locally. Maybe there is something else in play such as a sidecar with IAM</a:t>
            </a:r>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a:p>
        </p:txBody>
      </p:sp>
    </p:spTree>
    <p:extLst>
      <p:ext uri="{BB962C8B-B14F-4D97-AF65-F5344CB8AC3E}">
        <p14:creationId xmlns:p14="http://schemas.microsoft.com/office/powerpoint/2010/main" val="56390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kind of information would you like to have in order to start looking into an issue?</a:t>
            </a:r>
          </a:p>
          <a:p>
            <a:endParaRPr lang="en-US"/>
          </a:p>
          <a:p>
            <a:r>
              <a:rPr lang="en-US" err="1"/>
              <a:t>Diargrams</a:t>
            </a:r>
            <a:r>
              <a:rPr lang="en-US"/>
              <a:t> </a:t>
            </a:r>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a:p>
        </p:txBody>
      </p:sp>
    </p:spTree>
    <p:extLst>
      <p:ext uri="{BB962C8B-B14F-4D97-AF65-F5344CB8AC3E}">
        <p14:creationId xmlns:p14="http://schemas.microsoft.com/office/powerpoint/2010/main" val="2054426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F1559-E62C-401F-86F0-2B3B5EE2A7A6}" type="slidenum">
              <a:rPr lang="en-US" smtClean="0"/>
              <a:t>21</a:t>
            </a:fld>
            <a:endParaRPr lang="en-US"/>
          </a:p>
        </p:txBody>
      </p:sp>
    </p:spTree>
    <p:extLst>
      <p:ext uri="{BB962C8B-B14F-4D97-AF65-F5344CB8AC3E}">
        <p14:creationId xmlns:p14="http://schemas.microsoft.com/office/powerpoint/2010/main" val="642548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Search Tips:</a:t>
            </a:r>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a:p>
        </p:txBody>
      </p:sp>
    </p:spTree>
    <p:extLst>
      <p:ext uri="{BB962C8B-B14F-4D97-AF65-F5344CB8AC3E}">
        <p14:creationId xmlns:p14="http://schemas.microsoft.com/office/powerpoint/2010/main" val="1604506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a:p>
        </p:txBody>
      </p:sp>
    </p:spTree>
    <p:extLst>
      <p:ext uri="{BB962C8B-B14F-4D97-AF65-F5344CB8AC3E}">
        <p14:creationId xmlns:p14="http://schemas.microsoft.com/office/powerpoint/2010/main" val="2413698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a:p>
        </p:txBody>
      </p:sp>
    </p:spTree>
    <p:extLst>
      <p:ext uri="{BB962C8B-B14F-4D97-AF65-F5344CB8AC3E}">
        <p14:creationId xmlns:p14="http://schemas.microsoft.com/office/powerpoint/2010/main" val="1034125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through the process out loud and together to verify not only the person, but the processes and systems in place. </a:t>
            </a:r>
          </a:p>
          <a:p>
            <a:endParaRPr lang="en-US"/>
          </a:p>
          <a:p>
            <a:r>
              <a:rPr lang="en-US"/>
              <a:t>As we gain parity between local, test, and production we should start eliminating the “it works on my machine” mentality. It will work everywhere then; we just need to make sure we have everything in place.</a:t>
            </a:r>
          </a:p>
        </p:txBody>
      </p:sp>
      <p:sp>
        <p:nvSpPr>
          <p:cNvPr id="4" name="Slide Number Placeholder 3"/>
          <p:cNvSpPr>
            <a:spLocks noGrp="1"/>
          </p:cNvSpPr>
          <p:nvPr>
            <p:ph type="sldNum" sz="quarter" idx="5"/>
          </p:nvPr>
        </p:nvSpPr>
        <p:spPr/>
        <p:txBody>
          <a:bodyPr/>
          <a:lstStyle/>
          <a:p>
            <a:fld id="{8F2F1559-E62C-401F-86F0-2B3B5EE2A7A6}" type="slidenum">
              <a:rPr lang="en-US" smtClean="0"/>
              <a:t>7</a:t>
            </a:fld>
            <a:endParaRPr lang="en-US"/>
          </a:p>
        </p:txBody>
      </p:sp>
    </p:spTree>
    <p:extLst>
      <p:ext uri="{BB962C8B-B14F-4D97-AF65-F5344CB8AC3E}">
        <p14:creationId xmlns:p14="http://schemas.microsoft.com/office/powerpoint/2010/main" val="3203544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Fuel gage in the car, you assume it works, but is there actually fuel in the tank</a:t>
            </a:r>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a:p>
        </p:txBody>
      </p:sp>
    </p:spTree>
    <p:extLst>
      <p:ext uri="{BB962C8B-B14F-4D97-AF65-F5344CB8AC3E}">
        <p14:creationId xmlns:p14="http://schemas.microsoft.com/office/powerpoint/2010/main" val="321293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Boating and all the sudden the boat stops</a:t>
            </a:r>
          </a:p>
          <a:p>
            <a:r>
              <a:rPr lang="en-US" dirty="0"/>
              <a:t>2. The fuel gage reads full</a:t>
            </a:r>
          </a:p>
          <a:p>
            <a:r>
              <a:rPr lang="en-US" dirty="0"/>
              <a:t>3. You get it a mechanic and explain you were just humming along and all the sudden it stopped, you have no idea what’s going on as it full of gas.</a:t>
            </a:r>
          </a:p>
          <a:p>
            <a:r>
              <a:rPr lang="en-US" dirty="0"/>
              <a:t>3. The mechanic listens, however is experienced, and they first thing he does is check the simplest thing, something you assumed to be correct. Is there really gas?</a:t>
            </a:r>
          </a:p>
          <a:p>
            <a:r>
              <a:rPr lang="en-US" dirty="0"/>
              <a:t>4. Sure enough the tank is empty, it turns out your gage is broken and stuck reading full.</a:t>
            </a:r>
          </a:p>
          <a:p>
            <a:r>
              <a:rPr lang="en-US" dirty="0"/>
              <a:t>5. Alternatively he could have started tearing it apart looking for a problem, but we need to question assumptions and start simple.</a:t>
            </a:r>
          </a:p>
          <a:p>
            <a:endParaRPr lang="en-US" dirty="0"/>
          </a:p>
        </p:txBody>
      </p:sp>
      <p:sp>
        <p:nvSpPr>
          <p:cNvPr id="4" name="Slide Number Placeholder 3"/>
          <p:cNvSpPr>
            <a:spLocks noGrp="1"/>
          </p:cNvSpPr>
          <p:nvPr>
            <p:ph type="sldNum" sz="quarter" idx="5"/>
          </p:nvPr>
        </p:nvSpPr>
        <p:spPr/>
        <p:txBody>
          <a:bodyPr/>
          <a:lstStyle/>
          <a:p>
            <a:fld id="{8F2F1559-E62C-401F-86F0-2B3B5EE2A7A6}" type="slidenum">
              <a:rPr lang="en-US" smtClean="0"/>
              <a:t>10</a:t>
            </a:fld>
            <a:endParaRPr lang="en-US"/>
          </a:p>
        </p:txBody>
      </p:sp>
    </p:spTree>
    <p:extLst>
      <p:ext uri="{BB962C8B-B14F-4D97-AF65-F5344CB8AC3E}">
        <p14:creationId xmlns:p14="http://schemas.microsoft.com/office/powerpoint/2010/main" val="528261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Fresh eyes on a problem is a perfect opportunity to ask questions. </a:t>
            </a:r>
          </a:p>
          <a:p>
            <a:pPr marL="171450" indent="-171450">
              <a:buFont typeface="Arial" panose="020B0604020202020204" pitchFamily="34" charset="0"/>
              <a:buChar char="•"/>
            </a:pPr>
            <a:r>
              <a:rPr lang="en-US"/>
              <a:t>This often gives others a different point of view. </a:t>
            </a:r>
          </a:p>
          <a:p>
            <a:pPr marL="171450" indent="-171450">
              <a:buFont typeface="Arial" panose="020B0604020202020204" pitchFamily="34" charset="0"/>
              <a:buChar char="•"/>
            </a:pPr>
            <a:r>
              <a:rPr lang="en-US"/>
              <a:t>While explaining and bringing others up to speed this can trigger new thoughts/questions/solutions. </a:t>
            </a:r>
          </a:p>
          <a:p>
            <a:pPr marL="171450" indent="-171450">
              <a:buFont typeface="Arial" panose="020B0604020202020204" pitchFamily="34" charset="0"/>
              <a:buChar char="•"/>
            </a:pPr>
            <a:r>
              <a:rPr lang="en-US"/>
              <a:t>Think rubber duck debugging.</a:t>
            </a:r>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a:p>
        </p:txBody>
      </p:sp>
    </p:spTree>
    <p:extLst>
      <p:ext uri="{BB962C8B-B14F-4D97-AF65-F5344CB8AC3E}">
        <p14:creationId xmlns:p14="http://schemas.microsoft.com/office/powerpoint/2010/main" val="3908225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flows from asking questions, you ask question to seek to understand these areas.</a:t>
            </a:r>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a:p>
        </p:txBody>
      </p:sp>
    </p:spTree>
    <p:extLst>
      <p:ext uri="{BB962C8B-B14F-4D97-AF65-F5344CB8AC3E}">
        <p14:creationId xmlns:p14="http://schemas.microsoft.com/office/powerpoint/2010/main" val="752292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2F1559-E62C-401F-86F0-2B3B5EE2A7A6}" type="slidenum">
              <a:rPr lang="en-US" smtClean="0"/>
              <a:t>13</a:t>
            </a:fld>
            <a:endParaRPr lang="en-US"/>
          </a:p>
        </p:txBody>
      </p:sp>
    </p:spTree>
    <p:extLst>
      <p:ext uri="{BB962C8B-B14F-4D97-AF65-F5344CB8AC3E}">
        <p14:creationId xmlns:p14="http://schemas.microsoft.com/office/powerpoint/2010/main" val="1017785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upon medical practices, proven to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a:p>
        </p:txBody>
      </p:sp>
    </p:spTree>
    <p:extLst>
      <p:ext uri="{BB962C8B-B14F-4D97-AF65-F5344CB8AC3E}">
        <p14:creationId xmlns:p14="http://schemas.microsoft.com/office/powerpoint/2010/main" val="70018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mn-lt"/>
              </a:rPr>
              <a:t>Maybe start this by asking group what different priorities there might be between Prod and Test problems.</a:t>
            </a:r>
            <a:br>
              <a:rPr lang="en-US">
                <a:cs typeface="+mn-lt"/>
              </a:rPr>
            </a:br>
            <a:br>
              <a:rPr lang="en-US">
                <a:cs typeface="+mn-lt"/>
              </a:rPr>
            </a:br>
            <a:r>
              <a:rPr lang="en-US"/>
              <a:t>SRE mentality, your first responsibility is to get the system working as well as you can if it is production. </a:t>
            </a:r>
          </a:p>
          <a:p>
            <a:r>
              <a:rPr lang="en-GB" sz="1200"/>
              <a:t>Examples:</a:t>
            </a:r>
            <a:endParaRPr lang="en-GB" sz="1200">
              <a:cs typeface="Calibri"/>
            </a:endParaRPr>
          </a:p>
          <a:p>
            <a:pPr marL="285750" indent="-285750">
              <a:buFont typeface="Arial" panose="020B0604020202020204" pitchFamily="34" charset="0"/>
              <a:buChar char="•"/>
            </a:pPr>
            <a:r>
              <a:rPr lang="en-GB" sz="1200"/>
              <a:t>Rolling back the application version</a:t>
            </a:r>
            <a:endParaRPr lang="en-GB" sz="1200">
              <a:cs typeface="Calibri"/>
            </a:endParaRPr>
          </a:p>
          <a:p>
            <a:pPr marL="285750" indent="-285750">
              <a:buFont typeface="Arial" panose="020B0604020202020204" pitchFamily="34" charset="0"/>
              <a:buChar char="•"/>
            </a:pPr>
            <a:r>
              <a:rPr lang="en-GB" sz="1200"/>
              <a:t>Slow down traffic to the application</a:t>
            </a:r>
            <a:endParaRPr lang="en-GB" sz="1200">
              <a:cs typeface="Calibri"/>
            </a:endParaRPr>
          </a:p>
          <a:p>
            <a:pPr marL="285750" indent="-285750">
              <a:buFont typeface="Arial" panose="020B0604020202020204" pitchFamily="34" charset="0"/>
              <a:buChar char="•"/>
            </a:pPr>
            <a:r>
              <a:rPr lang="en-GB" sz="1200"/>
              <a:t>Failover to disaster recovery</a:t>
            </a:r>
            <a:endParaRPr lang="en-GB" sz="1200">
              <a:cs typeface="Calibri"/>
            </a:endParaRPr>
          </a:p>
          <a:p>
            <a:pPr marL="285750" indent="-285750">
              <a:buFont typeface="Arial" panose="020B0604020202020204" pitchFamily="34" charset="0"/>
              <a:buChar char="•"/>
            </a:pPr>
            <a:r>
              <a:rPr lang="en-GB" sz="1200"/>
              <a:t>Increase resources or workloads</a:t>
            </a:r>
            <a:endParaRPr lang="en-GB" sz="1200">
              <a:cs typeface="Calibri"/>
            </a:endParaRPr>
          </a:p>
          <a:p>
            <a:pPr marL="285750" indent="-285750">
              <a:buFont typeface="Arial" panose="020B0604020202020204" pitchFamily="34" charset="0"/>
              <a:buChar char="•"/>
            </a:pPr>
            <a:r>
              <a:rPr lang="en-GB" sz="1200"/>
              <a:t>Restart every pod/server</a:t>
            </a:r>
            <a:endParaRPr lang="en-GB" sz="1200">
              <a:cs typeface="Calibri"/>
            </a:endParaRPr>
          </a:p>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a:p>
        </p:txBody>
      </p:sp>
    </p:spTree>
    <p:extLst>
      <p:ext uri="{BB962C8B-B14F-4D97-AF65-F5344CB8AC3E}">
        <p14:creationId xmlns:p14="http://schemas.microsoft.com/office/powerpoint/2010/main" val="2751072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05EA0C0-5F34-4A72-A860-B2F2A82FD2CF}" type="datetimeFigureOut">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622018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5EA0C0-5F34-4A72-A860-B2F2A82FD2CF}" type="datetimeFigureOut">
              <a:rPr lang="en-US" smtClean="0"/>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1054145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F05EA0C0-5F34-4A72-A860-B2F2A82FD2CF}" type="datetimeFigureOut">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2754013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05EA0C0-5F34-4A72-A860-B2F2A82FD2CF}" type="datetimeFigureOut">
              <a:rPr lang="en-US" smtClean="0"/>
              <a:t>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1403436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5EA0C0-5F34-4A72-A860-B2F2A82FD2CF}" type="datetimeFigureOut">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301974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5EA0C0-5F34-4A72-A860-B2F2A82FD2CF}" type="datetimeFigureOut">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164270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p>
        </p:txBody>
      </p:sp>
    </p:spTree>
    <p:extLst>
      <p:ext uri="{BB962C8B-B14F-4D97-AF65-F5344CB8AC3E}">
        <p14:creationId xmlns:p14="http://schemas.microsoft.com/office/powerpoint/2010/main" val="2717732600"/>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0313727"/>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a:t>Click to add text </a:t>
            </a:r>
          </a:p>
          <a:p>
            <a:pPr marL="685800" lvl="1" indent="-228600"/>
            <a:r>
              <a:rPr lang="en-US"/>
              <a:t>Second level</a:t>
            </a:r>
          </a:p>
          <a:p>
            <a:pPr marL="1143000" lvl="2" indent="-228600"/>
            <a:r>
              <a:rPr lang="en-US"/>
              <a:t>Third level</a:t>
            </a:r>
          </a:p>
          <a:p>
            <a:pPr marL="1600200" lvl="3" indent="-228600"/>
            <a:r>
              <a:rPr lang="en-US"/>
              <a:t>Fourth level</a:t>
            </a:r>
          </a:p>
          <a:p>
            <a:pPr marL="2057400" lvl="4" indent="-228600"/>
            <a:r>
              <a:rPr lang="en-US"/>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909925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29549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Click icon to insert table</a:t>
            </a:r>
          </a:p>
          <a:p>
            <a:endParaRPr lang="en-US"/>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376945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5EA0C0-5F34-4A72-A860-B2F2A82FD2CF}" type="datetimeFigureOut">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3183263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857021668"/>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5EA0C0-5F34-4A72-A860-B2F2A82FD2CF}" type="datetimeFigureOut">
              <a:rPr lang="en-US" smtClean="0"/>
              <a:t>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3896168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5EA0C0-5F34-4A72-A860-B2F2A82FD2CF}" type="datetimeFigureOut">
              <a:rPr lang="en-US" smtClean="0"/>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19712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5EA0C0-5F34-4A72-A860-B2F2A82FD2CF}" type="datetimeFigureOut">
              <a:rPr lang="en-US" smtClean="0"/>
              <a:t>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1723402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5EA0C0-5F34-4A72-A860-B2F2A82FD2CF}" type="datetimeFigureOut">
              <a:rPr lang="en-US" smtClean="0"/>
              <a:t>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2351441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5EA0C0-5F34-4A72-A860-B2F2A82FD2CF}" type="datetimeFigureOut">
              <a:rPr lang="en-US" smtClean="0"/>
              <a:t>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3160551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5EA0C0-5F34-4A72-A860-B2F2A82FD2CF}" type="datetimeFigureOut">
              <a:rPr lang="en-US" smtClean="0"/>
              <a:t>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255281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F05EA0C0-5F34-4A72-A860-B2F2A82FD2CF}" type="datetimeFigureOut">
              <a:rPr lang="en-US" smtClean="0"/>
              <a:t>1/6/2025</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100BADBE-BF22-49F6-BA60-2E7F55D26BB6}" type="slidenum">
              <a:rPr lang="en-US" smtClean="0"/>
              <a:t>‹#›</a:t>
            </a:fld>
            <a:endParaRPr lang="en-US"/>
          </a:p>
        </p:txBody>
      </p:sp>
    </p:spTree>
    <p:extLst>
      <p:ext uri="{BB962C8B-B14F-4D97-AF65-F5344CB8AC3E}">
        <p14:creationId xmlns:p14="http://schemas.microsoft.com/office/powerpoint/2010/main" val="2272054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05EA0C0-5F34-4A72-A860-B2F2A82FD2CF}" type="datetimeFigureOut">
              <a:rPr lang="en-US" smtClean="0"/>
              <a:t>1/6/2025</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100BADBE-BF22-49F6-BA60-2E7F55D26BB6}" type="slidenum">
              <a:rPr lang="en-US" smtClean="0"/>
              <a:t>‹#›</a:t>
            </a:fld>
            <a:endParaRPr lang="en-US"/>
          </a:p>
        </p:txBody>
      </p:sp>
    </p:spTree>
    <p:extLst>
      <p:ext uri="{BB962C8B-B14F-4D97-AF65-F5344CB8AC3E}">
        <p14:creationId xmlns:p14="http://schemas.microsoft.com/office/powerpoint/2010/main" val="13611482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 id="2147483678" r:id="rId17"/>
    <p:sldLayoutId id="2147483679" r:id="rId18"/>
    <p:sldLayoutId id="2147483680" r:id="rId19"/>
    <p:sldLayoutId id="2147483681" r:id="rId20"/>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10.xml"/><Relationship Id="rId6" Type="http://schemas.openxmlformats.org/officeDocument/2006/relationships/hyperlink" Target="https://creativecommons.org/licenses/by-sa/3.0/" TargetMode="External"/><Relationship Id="rId5" Type="http://schemas.openxmlformats.org/officeDocument/2006/relationships/hyperlink" Target="https://www.flickr.com/photos/meanderingwa/8400150382" TargetMode="External"/><Relationship Id="rId4" Type="http://schemas.openxmlformats.org/officeDocument/2006/relationships/image" Target="../media/image41.jpe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hyperlink" Target="https://oneclass.com/blog/binghamton-university/38527-5-things-to-know-before-taking-hdev100-at-binghamton-u.en.html" TargetMode="External"/><Relationship Id="rId4" Type="http://schemas.openxmlformats.org/officeDocument/2006/relationships/diagramData" Target="../diagrams/data2.xml"/><Relationship Id="rId9" Type="http://schemas.openxmlformats.org/officeDocument/2006/relationships/image" Target="../media/image42.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43.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13.xml"/><Relationship Id="rId5" Type="http://schemas.openxmlformats.org/officeDocument/2006/relationships/image" Target="../media/image45.jpe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4.xml"/><Relationship Id="rId5" Type="http://schemas.openxmlformats.org/officeDocument/2006/relationships/hyperlink" Target="https://bringanoodle.org/portfolio-items/beachflags/" TargetMode="External"/><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0.xml"/><Relationship Id="rId7" Type="http://schemas.openxmlformats.org/officeDocument/2006/relationships/diagramColors" Target="../diagrams/colors3.xml"/><Relationship Id="rId2" Type="http://schemas.openxmlformats.org/officeDocument/2006/relationships/slideLayout" Target="../slideLayouts/slideLayout19.xml"/><Relationship Id="rId1" Type="http://schemas.openxmlformats.org/officeDocument/2006/relationships/tags" Target="../tags/tag1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1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tags" Target="../tags/tag18.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52.svg"/><Relationship Id="rId2" Type="http://schemas.openxmlformats.org/officeDocument/2006/relationships/slideLayout" Target="../slideLayouts/slideLayout17.xml"/><Relationship Id="rId1" Type="http://schemas.openxmlformats.org/officeDocument/2006/relationships/tags" Target="../tags/tag19.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53.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21.xml"/><Relationship Id="rId6" Type="http://schemas.openxmlformats.org/officeDocument/2006/relationships/hyperlink" Target="https://creativecommons.org/licenses/by-nc-nd/3.0/" TargetMode="External"/><Relationship Id="rId5" Type="http://schemas.openxmlformats.org/officeDocument/2006/relationships/hyperlink" Target="https://www.flickr.com/photos/by_andy/2627550713" TargetMode="External"/><Relationship Id="rId4" Type="http://schemas.openxmlformats.org/officeDocument/2006/relationships/image" Target="../media/image54.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56.png"/><Relationship Id="rId2" Type="http://schemas.openxmlformats.org/officeDocument/2006/relationships/slideLayout" Target="../slideLayouts/slideLayout18.xml"/><Relationship Id="rId1" Type="http://schemas.openxmlformats.org/officeDocument/2006/relationships/tags" Target="../tags/tag22.xml"/><Relationship Id="rId6" Type="http://schemas.openxmlformats.org/officeDocument/2006/relationships/image" Target="../media/image55.jpeg"/><Relationship Id="rId5" Type="http://schemas.openxmlformats.org/officeDocument/2006/relationships/hyperlink" Target="https://pages.github.nwie.net/Nationwide/Problem-Solving-Training/" TargetMode="External"/><Relationship Id="rId4" Type="http://schemas.microsoft.com/office/2018/10/relationships/comments" Target="../comments/modernComment_12B_D17E8C8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0.xml"/><Relationship Id="rId1" Type="http://schemas.openxmlformats.org/officeDocument/2006/relationships/tags" Target="../tags/tag23.xml"/><Relationship Id="rId6" Type="http://schemas.openxmlformats.org/officeDocument/2006/relationships/hyperlink" Target="https://creativecommons.org/licenses/by/3.0/" TargetMode="External"/><Relationship Id="rId5" Type="http://schemas.openxmlformats.org/officeDocument/2006/relationships/hyperlink" Target="https://www.flickr.com/photos/yosika/15025908560" TargetMode="External"/><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sv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hyperlink" Target="https://creativecommons.org/licenses/by-nc-nd/3.0/" TargetMode="External"/><Relationship Id="rId2" Type="http://schemas.openxmlformats.org/officeDocument/2006/relationships/slideLayout" Target="../slideLayouts/slideLayout15.xml"/><Relationship Id="rId1" Type="http://schemas.openxmlformats.org/officeDocument/2006/relationships/tags" Target="../tags/tag7.xml"/><Relationship Id="rId6" Type="http://schemas.openxmlformats.org/officeDocument/2006/relationships/hyperlink" Target="https://blogography.com/archives/2021/07/behind-the-rides.html" TargetMode="External"/><Relationship Id="rId5" Type="http://schemas.openxmlformats.org/officeDocument/2006/relationships/image" Target="../media/image34.jpeg"/><Relationship Id="rId4" Type="http://schemas.microsoft.com/office/2018/10/relationships/comments" Target="../comments/modernComment_127_C585A622.xml"/></Relationships>
</file>

<file path=ppt/slides/_rels/slide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hyperlink" Target="https://creativecommons.org/licenses/by-sa/3.0/" TargetMode="External"/><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hyperlink" Target="https://commons.wikimedia.org/wiki/File:Sandcastle_sculpture_(4856466479).jpg" TargetMode="External"/><Relationship Id="rId5" Type="http://schemas.openxmlformats.org/officeDocument/2006/relationships/image" Target="../media/image37.jpeg"/><Relationship Id="rId4" Type="http://schemas.microsoft.com/office/2018/10/relationships/comments" Target="../comments/modernComment_128_648028AE.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
          <a:fgClr>
            <a:srgbClr val="D69044"/>
          </a:fgClr>
          <a:bgClr>
            <a:srgbClr val="F9DDA4"/>
          </a:bgClr>
        </a:pattFill>
        <a:effectLst/>
      </p:bgPr>
    </p:bg>
    <p:spTree>
      <p:nvGrpSpPr>
        <p:cNvPr id="1" name=""/>
        <p:cNvGrpSpPr/>
        <p:nvPr/>
      </p:nvGrpSpPr>
      <p:grpSpPr>
        <a:xfrm>
          <a:off x="0" y="0"/>
          <a:ext cx="0" cy="0"/>
          <a:chOff x="0" y="0"/>
          <a:chExt cx="0" cy="0"/>
        </a:xfrm>
      </p:grpSpPr>
      <p:pic>
        <p:nvPicPr>
          <p:cNvPr id="1032" name="Picture 8" descr="Free blue water pattern vector">
            <a:extLst>
              <a:ext uri="{FF2B5EF4-FFF2-40B4-BE49-F238E27FC236}">
                <a16:creationId xmlns:a16="http://schemas.microsoft.com/office/drawing/2014/main" id="{A5EEA43D-DB61-3306-7FE2-78E82E8F0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73" y="2826327"/>
            <a:ext cx="12459855" cy="609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ree shark side swimming vector">
            <a:extLst>
              <a:ext uri="{FF2B5EF4-FFF2-40B4-BE49-F238E27FC236}">
                <a16:creationId xmlns:a16="http://schemas.microsoft.com/office/drawing/2014/main" id="{BACDC3DD-54D0-E66E-7450-C61965481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434" y="5232421"/>
            <a:ext cx="3302000" cy="1651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bathing nature beach vector">
            <a:extLst>
              <a:ext uri="{FF2B5EF4-FFF2-40B4-BE49-F238E27FC236}">
                <a16:creationId xmlns:a16="http://schemas.microsoft.com/office/drawing/2014/main" id="{02041D03-6B26-0133-9A9B-3C19D4B404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8461"/>
            <a:ext cx="4073967" cy="28263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ee beach sand deck chair vector">
            <a:extLst>
              <a:ext uri="{FF2B5EF4-FFF2-40B4-BE49-F238E27FC236}">
                <a16:creationId xmlns:a16="http://schemas.microsoft.com/office/drawing/2014/main" id="{9F807E3F-31BF-D4C1-3B67-3A8856F34A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894458" y="158461"/>
            <a:ext cx="4297542" cy="298478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E2202C7-1BF9-BD51-3127-3DA34230D4AF}"/>
              </a:ext>
            </a:extLst>
          </p:cNvPr>
          <p:cNvGrpSpPr/>
          <p:nvPr/>
        </p:nvGrpSpPr>
        <p:grpSpPr>
          <a:xfrm>
            <a:off x="0" y="2634650"/>
            <a:ext cx="5069086" cy="3714750"/>
            <a:chOff x="0" y="2634650"/>
            <a:chExt cx="5069086" cy="3714750"/>
          </a:xfrm>
        </p:grpSpPr>
        <p:pic>
          <p:nvPicPr>
            <p:cNvPr id="1028" name="Picture 4" descr="Free boat flag pirates vector">
              <a:extLst>
                <a:ext uri="{FF2B5EF4-FFF2-40B4-BE49-F238E27FC236}">
                  <a16:creationId xmlns:a16="http://schemas.microsoft.com/office/drawing/2014/main" id="{FF3D66C5-D315-1CB5-564A-9A58F66F27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634650"/>
              <a:ext cx="5069086" cy="3714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CDD33137-E694-7A38-F445-8BD9920DF1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398594">
              <a:off x="3591777" y="5621065"/>
              <a:ext cx="769921" cy="69934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Free water splash fountain vector">
            <a:extLst>
              <a:ext uri="{FF2B5EF4-FFF2-40B4-BE49-F238E27FC236}">
                <a16:creationId xmlns:a16="http://schemas.microsoft.com/office/drawing/2014/main" id="{9E9806F3-71C7-D84A-0DED-AA86363713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41" y="2938773"/>
            <a:ext cx="3608808" cy="263612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ree thundercloud cloud storm vector">
            <a:extLst>
              <a:ext uri="{FF2B5EF4-FFF2-40B4-BE49-F238E27FC236}">
                <a16:creationId xmlns:a16="http://schemas.microsoft.com/office/drawing/2014/main" id="{F8B4CF5A-EA72-1758-202C-5CA86748F7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8237" y="-749345"/>
            <a:ext cx="3520868" cy="35856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Free thundercloud cloud storm vector">
            <a:extLst>
              <a:ext uri="{FF2B5EF4-FFF2-40B4-BE49-F238E27FC236}">
                <a16:creationId xmlns:a16="http://schemas.microsoft.com/office/drawing/2014/main" id="{48E049B0-18ED-B023-1C55-CF781BA5B6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27104" y="-754313"/>
            <a:ext cx="3520868" cy="35856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C85C206-5D99-B462-4FCE-F5A5FBF9C971}"/>
              </a:ext>
            </a:extLst>
          </p:cNvPr>
          <p:cNvSpPr/>
          <p:nvPr/>
        </p:nvSpPr>
        <p:spPr>
          <a:xfrm>
            <a:off x="2948083" y="1087737"/>
            <a:ext cx="6295834" cy="1754326"/>
          </a:xfrm>
          <a:prstGeom prst="rect">
            <a:avLst/>
          </a:prstGeom>
          <a:noFill/>
          <a:effectLst>
            <a:outerShdw blurRad="50800" dist="38100" dir="5400000" algn="t" rotWithShape="0">
              <a:prstClr val="black">
                <a:alpha val="40000"/>
              </a:prstClr>
            </a:outerShdw>
          </a:effectLst>
        </p:spPr>
        <p:txBody>
          <a:bodyPr wrap="square" lIns="91440" tIns="45720" rIns="91440" bIns="45720">
            <a:spAutoFit/>
          </a:bodyPr>
          <a:lstStyle/>
          <a:p>
            <a:pPr algn="ctr"/>
            <a:r>
              <a:rPr lang="en-US" sz="5400" b="1" cap="none" spc="0" dirty="0">
                <a:ln w="12700" cmpd="sng">
                  <a:solidFill>
                    <a:schemeClr val="accent4"/>
                  </a:solidFill>
                  <a:prstDash val="solid"/>
                </a:ln>
                <a:solidFill>
                  <a:schemeClr val="bg1"/>
                </a:solidFill>
                <a:effectLst/>
              </a:rPr>
              <a:t>IT Problem Solving Adventures</a:t>
            </a:r>
          </a:p>
        </p:txBody>
      </p:sp>
      <p:sp>
        <p:nvSpPr>
          <p:cNvPr id="10" name="Rectangle 9">
            <a:extLst>
              <a:ext uri="{FF2B5EF4-FFF2-40B4-BE49-F238E27FC236}">
                <a16:creationId xmlns:a16="http://schemas.microsoft.com/office/drawing/2014/main" id="{4C1D0CF7-85E3-69B3-3467-9E4C373024B2}"/>
              </a:ext>
            </a:extLst>
          </p:cNvPr>
          <p:cNvSpPr/>
          <p:nvPr/>
        </p:nvSpPr>
        <p:spPr>
          <a:xfrm>
            <a:off x="2948083" y="2838002"/>
            <a:ext cx="6295834" cy="584775"/>
          </a:xfrm>
          <a:prstGeom prst="rect">
            <a:avLst/>
          </a:prstGeom>
          <a:noFill/>
          <a:effectLst>
            <a:outerShdw blurRad="63500" sx="102000" sy="102000" algn="ctr" rotWithShape="0">
              <a:prstClr val="black">
                <a:alpha val="40000"/>
              </a:prstClr>
            </a:outerShdw>
          </a:effectLst>
        </p:spPr>
        <p:txBody>
          <a:bodyPr wrap="square" lIns="91440" tIns="45720" rIns="91440" bIns="45720">
            <a:spAutoFit/>
          </a:bodyPr>
          <a:lstStyle/>
          <a:p>
            <a:pPr algn="ctr"/>
            <a:r>
              <a:rPr lang="en-US" sz="3200" b="1" cap="none" spc="0">
                <a:ln w="12700" cmpd="sng">
                  <a:solidFill>
                    <a:schemeClr val="accent4"/>
                  </a:solidFill>
                  <a:prstDash val="solid"/>
                </a:ln>
                <a:solidFill>
                  <a:schemeClr val="bg1"/>
                </a:solidFill>
                <a:effectLst/>
              </a:rPr>
              <a:t>Seas the Day!</a:t>
            </a:r>
          </a:p>
        </p:txBody>
      </p:sp>
    </p:spTree>
    <p:custDataLst>
      <p:tags r:id="rId1"/>
    </p:custDataLst>
    <p:extLst>
      <p:ext uri="{BB962C8B-B14F-4D97-AF65-F5344CB8AC3E}">
        <p14:creationId xmlns:p14="http://schemas.microsoft.com/office/powerpoint/2010/main" val="347274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3000" fill="hold"/>
                                        <p:tgtEl>
                                          <p:spTgt spid="3"/>
                                        </p:tgtEl>
                                        <p:attrNameLst>
                                          <p:attrName>ppt_x</p:attrName>
                                        </p:attrNameLst>
                                      </p:cBhvr>
                                      <p:tavLst>
                                        <p:tav tm="0">
                                          <p:val>
                                            <p:strVal val="1+#ppt_w/2"/>
                                          </p:val>
                                        </p:tav>
                                        <p:tav tm="100000">
                                          <p:val>
                                            <p:strVal val="#ppt_x"/>
                                          </p:val>
                                        </p:tav>
                                      </p:tavLst>
                                    </p:anim>
                                    <p:anim calcmode="lin" valueType="num">
                                      <p:cBhvr additive="base">
                                        <p:cTn id="8" dur="3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1250" fill="hold"/>
                                        <p:tgtEl>
                                          <p:spTgt spid="1026"/>
                                        </p:tgtEl>
                                        <p:attrNameLst>
                                          <p:attrName>ppt_x</p:attrName>
                                        </p:attrNameLst>
                                      </p:cBhvr>
                                      <p:tavLst>
                                        <p:tav tm="0">
                                          <p:val>
                                            <p:strVal val="1+#ppt_w/2"/>
                                          </p:val>
                                        </p:tav>
                                        <p:tav tm="100000">
                                          <p:val>
                                            <p:strVal val="#ppt_x"/>
                                          </p:val>
                                        </p:tav>
                                      </p:tavLst>
                                    </p:anim>
                                    <p:anim calcmode="lin" valueType="num">
                                      <p:cBhvr additive="base">
                                        <p:cTn id="14" dur="1250" fill="hold"/>
                                        <p:tgtEl>
                                          <p:spTgt spid="1026"/>
                                        </p:tgtEl>
                                        <p:attrNameLst>
                                          <p:attrName>ppt_y</p:attrName>
                                        </p:attrNameLst>
                                      </p:cBhvr>
                                      <p:tavLst>
                                        <p:tav tm="0">
                                          <p:val>
                                            <p:strVal val="1+#ppt_h/2"/>
                                          </p:val>
                                        </p:tav>
                                        <p:tav tm="100000">
                                          <p:val>
                                            <p:strVal val="#ppt_y"/>
                                          </p:val>
                                        </p:tav>
                                      </p:tavLst>
                                    </p:anim>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1036"/>
                                        </p:tgtEl>
                                        <p:attrNameLst>
                                          <p:attrName>style.visibility</p:attrName>
                                        </p:attrNameLst>
                                      </p:cBhvr>
                                      <p:to>
                                        <p:strVal val="visible"/>
                                      </p:to>
                                    </p:set>
                                    <p:animEffect transition="in" filter="fade">
                                      <p:cBhvr>
                                        <p:cTn id="18" dur="250"/>
                                        <p:tgtEl>
                                          <p:spTgt spid="1036"/>
                                        </p:tgtEl>
                                      </p:cBhvr>
                                    </p:animEffect>
                                  </p:childTnLst>
                                </p:cTn>
                              </p:par>
                            </p:childTnLst>
                          </p:cTn>
                        </p:par>
                        <p:par>
                          <p:cTn id="19" fill="hold">
                            <p:stCondLst>
                              <p:cond delay="1500"/>
                            </p:stCondLst>
                            <p:childTnLst>
                              <p:par>
                                <p:cTn id="20" presetID="10" presetClass="exit" presetSubtype="0" fill="hold" nodeType="afterEffect">
                                  <p:stCondLst>
                                    <p:cond delay="0"/>
                                  </p:stCondLst>
                                  <p:childTnLst>
                                    <p:animEffect transition="out" filter="fade">
                                      <p:cBhvr>
                                        <p:cTn id="21" dur="500"/>
                                        <p:tgtEl>
                                          <p:spTgt spid="1030"/>
                                        </p:tgtEl>
                                      </p:cBhvr>
                                    </p:animEffect>
                                    <p:set>
                                      <p:cBhvr>
                                        <p:cTn id="22" dur="1" fill="hold">
                                          <p:stCondLst>
                                            <p:cond delay="499"/>
                                          </p:stCondLst>
                                        </p:cTn>
                                        <p:tgtEl>
                                          <p:spTgt spid="103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34"/>
                                        </p:tgtEl>
                                      </p:cBhvr>
                                    </p:animEffect>
                                    <p:set>
                                      <p:cBhvr>
                                        <p:cTn id="25" dur="1" fill="hold">
                                          <p:stCondLst>
                                            <p:cond delay="499"/>
                                          </p:stCondLst>
                                        </p:cTn>
                                        <p:tgtEl>
                                          <p:spTgt spid="1034"/>
                                        </p:tgtEl>
                                        <p:attrNameLst>
                                          <p:attrName>style.visibility</p:attrName>
                                        </p:attrNameLst>
                                      </p:cBhvr>
                                      <p:to>
                                        <p:strVal val="hidden"/>
                                      </p:to>
                                    </p:set>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038"/>
                                        </p:tgtEl>
                                        <p:attrNameLst>
                                          <p:attrName>style.visibility</p:attrName>
                                        </p:attrNameLst>
                                      </p:cBhvr>
                                      <p:to>
                                        <p:strVal val="visible"/>
                                      </p:to>
                                    </p:set>
                                    <p:animEffect transition="in" filter="fade">
                                      <p:cBhvr>
                                        <p:cTn id="34" dur="1000"/>
                                        <p:tgtEl>
                                          <p:spTgt spid="1038"/>
                                        </p:tgtEl>
                                      </p:cBhvr>
                                    </p:animEffect>
                                    <p:anim calcmode="lin" valueType="num">
                                      <p:cBhvr>
                                        <p:cTn id="35" dur="1000" fill="hold"/>
                                        <p:tgtEl>
                                          <p:spTgt spid="1038"/>
                                        </p:tgtEl>
                                        <p:attrNameLst>
                                          <p:attrName>ppt_x</p:attrName>
                                        </p:attrNameLst>
                                      </p:cBhvr>
                                      <p:tavLst>
                                        <p:tav tm="0">
                                          <p:val>
                                            <p:strVal val="#ppt_x"/>
                                          </p:val>
                                        </p:tav>
                                        <p:tav tm="100000">
                                          <p:val>
                                            <p:strVal val="#ppt_x"/>
                                          </p:val>
                                        </p:tav>
                                      </p:tavLst>
                                    </p:anim>
                                    <p:anim calcmode="lin" valueType="num">
                                      <p:cBhvr>
                                        <p:cTn id="36" dur="1000" fill="hold"/>
                                        <p:tgtEl>
                                          <p:spTgt spid="10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Free blue water pattern vector">
            <a:extLst>
              <a:ext uri="{FF2B5EF4-FFF2-40B4-BE49-F238E27FC236}">
                <a16:creationId xmlns:a16="http://schemas.microsoft.com/office/drawing/2014/main" id="{7B52093C-B952-5E5B-2A4C-7D28DF4CF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28" y="2897308"/>
            <a:ext cx="12459855" cy="6096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7BE993-FB95-94C3-11DF-CA2AE1D013BC}"/>
              </a:ext>
            </a:extLst>
          </p:cNvPr>
          <p:cNvSpPr>
            <a:spLocks noGrp="1"/>
          </p:cNvSpPr>
          <p:nvPr>
            <p:ph type="title" idx="4294967295"/>
          </p:nvPr>
        </p:nvSpPr>
        <p:spPr>
          <a:xfrm>
            <a:off x="0" y="447675"/>
            <a:ext cx="10572750" cy="969963"/>
          </a:xfrm>
        </p:spPr>
        <p:txBody>
          <a:bodyPr/>
          <a:lstStyle/>
          <a:p>
            <a:r>
              <a:rPr lang="en-US"/>
              <a:t>Example</a:t>
            </a:r>
          </a:p>
        </p:txBody>
      </p:sp>
      <p:grpSp>
        <p:nvGrpSpPr>
          <p:cNvPr id="3" name="Group 2">
            <a:extLst>
              <a:ext uri="{FF2B5EF4-FFF2-40B4-BE49-F238E27FC236}">
                <a16:creationId xmlns:a16="http://schemas.microsoft.com/office/drawing/2014/main" id="{5433FB87-D17D-A825-E3D4-FB8EF710CD06}"/>
              </a:ext>
            </a:extLst>
          </p:cNvPr>
          <p:cNvGrpSpPr/>
          <p:nvPr/>
        </p:nvGrpSpPr>
        <p:grpSpPr>
          <a:xfrm>
            <a:off x="-4251742" y="3998507"/>
            <a:ext cx="3893602" cy="1946801"/>
            <a:chOff x="219455" y="1696484"/>
            <a:chExt cx="3893602" cy="1946801"/>
          </a:xfrm>
        </p:grpSpPr>
        <p:pic>
          <p:nvPicPr>
            <p:cNvPr id="2050" name="Picture 2" descr="Free speed boat water vector">
              <a:extLst>
                <a:ext uri="{FF2B5EF4-FFF2-40B4-BE49-F238E27FC236}">
                  <a16:creationId xmlns:a16="http://schemas.microsoft.com/office/drawing/2014/main" id="{41D50FEE-95EE-2ECA-D507-07D6649D16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87638">
              <a:off x="219455" y="1696484"/>
              <a:ext cx="3893602" cy="1946801"/>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BD85EF4-EEEE-F917-C094-2DD300F348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1" t="7289" r="22140" b="29242"/>
            <a:stretch/>
          </p:blipFill>
          <p:spPr bwMode="auto">
            <a:xfrm rot="21118016">
              <a:off x="908480" y="1866844"/>
              <a:ext cx="660804" cy="80304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280769A5-B579-0D7A-5138-11B02B39C26F}"/>
              </a:ext>
            </a:extLst>
          </p:cNvPr>
          <p:cNvGrpSpPr/>
          <p:nvPr/>
        </p:nvGrpSpPr>
        <p:grpSpPr>
          <a:xfrm>
            <a:off x="8776576" y="336531"/>
            <a:ext cx="2526076" cy="1921702"/>
            <a:chOff x="4572006" y="1507299"/>
            <a:chExt cx="2526076" cy="1921702"/>
          </a:xfrm>
        </p:grpSpPr>
        <p:sp>
          <p:nvSpPr>
            <p:cNvPr id="5" name="Flowchart: Connector 4">
              <a:extLst>
                <a:ext uri="{FF2B5EF4-FFF2-40B4-BE49-F238E27FC236}">
                  <a16:creationId xmlns:a16="http://schemas.microsoft.com/office/drawing/2014/main" id="{96E4B1E3-9662-8F97-6C2C-DF5A4B7FF225}"/>
                </a:ext>
              </a:extLst>
            </p:cNvPr>
            <p:cNvSpPr/>
            <p:nvPr/>
          </p:nvSpPr>
          <p:spPr>
            <a:xfrm>
              <a:off x="4572006" y="1507299"/>
              <a:ext cx="2526076" cy="1921702"/>
            </a:xfrm>
            <a:prstGeom prst="flowChartConnector">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fuel gauge gasoline vector">
              <a:extLst>
                <a:ext uri="{FF2B5EF4-FFF2-40B4-BE49-F238E27FC236}">
                  <a16:creationId xmlns:a16="http://schemas.microsoft.com/office/drawing/2014/main" id="{05D2A795-1435-7341-F211-4B743DC08F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505989">
              <a:off x="4702546" y="1534028"/>
              <a:ext cx="2087791" cy="1608284"/>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Free plumber repair man vector">
            <a:extLst>
              <a:ext uri="{FF2B5EF4-FFF2-40B4-BE49-F238E27FC236}">
                <a16:creationId xmlns:a16="http://schemas.microsoft.com/office/drawing/2014/main" id="{7060D518-0EED-C96B-5D08-9A2AE6BE17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429" y="3360420"/>
            <a:ext cx="2984278" cy="349758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503DC86-9D44-45A7-F2CC-5ECA711945A7}"/>
              </a:ext>
            </a:extLst>
          </p:cNvPr>
          <p:cNvGrpSpPr/>
          <p:nvPr/>
        </p:nvGrpSpPr>
        <p:grpSpPr>
          <a:xfrm flipH="1">
            <a:off x="4732374" y="3261825"/>
            <a:ext cx="6987185" cy="3596175"/>
            <a:chOff x="219455" y="1696484"/>
            <a:chExt cx="3893602" cy="1946801"/>
          </a:xfrm>
        </p:grpSpPr>
        <p:pic>
          <p:nvPicPr>
            <p:cNvPr id="8" name="Picture 2" descr="Free speed boat water vector">
              <a:extLst>
                <a:ext uri="{FF2B5EF4-FFF2-40B4-BE49-F238E27FC236}">
                  <a16:creationId xmlns:a16="http://schemas.microsoft.com/office/drawing/2014/main" id="{44220097-8B00-3CB1-F9B1-F2B6F2BD3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87638">
              <a:off x="219455" y="1696484"/>
              <a:ext cx="3893602" cy="1946801"/>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F419ED5-F1DC-601A-19D7-350ABE9805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421" t="7289" r="22140" b="29242"/>
            <a:stretch/>
          </p:blipFill>
          <p:spPr bwMode="auto">
            <a:xfrm rot="21118016">
              <a:off x="908480" y="1866844"/>
              <a:ext cx="660804" cy="803040"/>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907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471 0.04606 L 0.11471 0.04606 C 0.11732 0.05347 0.11836 0.06319 0.12226 0.06829 C 0.12982 0.07778 0.13906 0.0831 0.14791 0.08819 C 0.1763 0.10417 0.18893 0.10116 0.21966 0.1037 C 0.24479 0.10208 0.23463 0.10347 0.26458 0.09815 C 0.28099 0.09537 0.27682 0.0963 0.28594 0.09375 C 0.28802 0.09074 0.29036 0.08843 0.29219 0.08472 C 0.29401 0.08079 0.30885 0.04398 0.31211 0.03611 C 0.31836 0.02106 0.32552 0.00741 0.33086 -0.00833 C 0.33151 -0.01019 0.33216 -0.01204 0.33281 -0.01389 C 0.33372 -0.01713 0.33437 -0.0206 0.33528 -0.02384 C 0.33541 -0.02569 0.33528 -0.02801 0.33594 -0.0294 C 0.33737 -0.03333 0.33906 -0.02847 0.33958 -0.02731 C 0.34258 -0.0213 0.36172 0.01921 0.36653 0.02708 C 0.37317 0.03843 0.38893 0.06597 0.39844 0.07824 C 0.40612 0.08819 0.41276 0.10301 0.42213 0.10694 C 0.44987 0.11898 0.43567 0.11551 0.46458 0.11713 C 0.47148 0.11435 0.47864 0.11319 0.48528 0.10926 C 0.49974 0.10069 0.51445 0.08634 0.52656 0.06921 C 0.52982 0.06458 0.53229 0.0581 0.53528 0.05255 C 0.53672 0.0463 0.53841 0.04028 0.53958 0.0338 C 0.54049 0.02917 0.54101 0.02431 0.54153 0.01944 C 0.54179 0.01574 0.54179 0.01204 0.54219 0.00833 C 0.54232 0.00648 0.54258 0.00463 0.54271 0.00278 C 0.54323 0.00486 0.54349 0.00718 0.54401 0.00926 C 0.54453 0.01134 0.54544 0.01296 0.54583 0.01481 C 0.54674 0.01898 0.547 0.02315 0.54778 0.02708 C 0.55078 0.04236 0.5513 0.04444 0.55651 0.05718 C 0.55807 0.06088 0.5595 0.06505 0.56146 0.06829 C 0.56341 0.0713 0.56562 0.07338 0.56771 0.07593 C 0.57109 0.07986 0.57409 0.08449 0.57773 0.08704 C 0.58086 0.08935 0.60078 0.09884 0.60651 0.10046 C 0.61172 0.10162 0.61692 0.10185 0.62213 0.10255 C 0.64492 0.09977 0.66172 0.10162 0.68216 0.09028 C 0.68554 0.08843 0.6888 0.08519 0.69205 0.08264 C 0.6944 0.07847 0.697 0.075 0.69896 0.07037 C 0.70612 0.05463 0.71549 0.02778 0.71771 0.00926 C 0.71862 0.00278 0.7194 -0.00394 0.72018 -0.01065 C 0.72357 -0.03519 0.72109 -0.01389 0.72278 -0.02847 C 0.72422 -0.0169 0.72578 -0.00556 0.72708 0.00602 C 0.72916 0.02384 0.73034 0.04028 0.73711 0.05602 C 0.73919 0.06088 0.74088 0.0662 0.74336 0.07037 C 0.74739 0.07708 0.75182 0.0831 0.75651 0.08819 C 0.76159 0.09375 0.76705 0.09907 0.77278 0.10255 C 0.77877 0.10648 0.78528 0.10787 0.79153 0.11042 C 0.8013 0.1088 0.8112 0.10972 0.82083 0.10602 C 0.83281 0.10139 0.8513 0.09074 0.86276 0.07593 C 0.86627 0.0713 0.8694 0.06551 0.87278 0.06042 C 0.87773 0.04375 0.88073 0.03819 0.88151 0.01944 C 0.88177 0.01157 0.88021 0.0037 0.88086 -0.00394 C 0.88112 -0.00671 0.88216 0.00116 0.88268 0.00394 C 0.88385 0.00903 0.88463 0.01435 0.8858 0.01944 C 0.88724 0.025 0.89258 0.04236 0.89401 0.04606 C 0.89726 0.0544 0.90442 0.06852 0.90963 0.07269 C 0.91237 0.07477 0.91497 0.07708 0.91771 0.0794 C 0.91979 0.08079 0.92187 0.08264 0.92396 0.0838 C 0.92747 0.08565 0.93099 0.08681 0.93463 0.08819 C 0.94791 0.09352 0.94323 0.09213 0.95455 0.09375 C 0.9888 0.09213 0.96705 0.09491 0.99518 0.08819 C 0.99896 0.08727 1.00273 0.08681 1.00651 0.08588 C 1.01028 0.08495 1.01393 0.0838 1.01771 0.08264 C 1.01836 0.08241 1.01966 0.08148 1.01966 0.08148 " pathEditMode="relative" ptsTypes="AAAAAAAAAAAAAAAAAAAAAAAAAAAAAAAAAAAAAAAAAAAAAAAAAAAAAAAAAAAAAAA">
                                      <p:cBhvr>
                                        <p:cTn id="6" dur="6000" fill="hold"/>
                                        <p:tgtEl>
                                          <p:spTgt spid="3"/>
                                        </p:tgtEl>
                                        <p:attrNameLst>
                                          <p:attrName>ppt_x</p:attrName>
                                          <p:attrName>ppt_y</p:attrName>
                                        </p:attrNameLst>
                                      </p:cBhvr>
                                    </p:animMotion>
                                  </p:childTnLst>
                                </p:cTn>
                              </p:par>
                              <p:par>
                                <p:cTn id="7" presetID="10" presetClass="entr" presetSubtype="0" fill="hold" nodeType="withEffect">
                                  <p:stCondLst>
                                    <p:cond delay="65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4"/>
                                        </p:tgtEl>
                                        <p:attrNameLst>
                                          <p:attrName>ppt_x</p:attrName>
                                        </p:attrNameLst>
                                      </p:cBhvr>
                                      <p:tavLst>
                                        <p:tav tm="0">
                                          <p:val>
                                            <p:strVal val="ppt_x"/>
                                          </p:val>
                                        </p:tav>
                                        <p:tav tm="100000">
                                          <p:val>
                                            <p:strVal val="ppt_x"/>
                                          </p:val>
                                        </p:tav>
                                      </p:tavLst>
                                    </p:anim>
                                    <p:anim calcmode="lin" valueType="num">
                                      <p:cBhvr additive="base">
                                        <p:cTn id="14" dur="500"/>
                                        <p:tgtEl>
                                          <p:spTgt spid="4"/>
                                        </p:tgtEl>
                                        <p:attrNameLst>
                                          <p:attrName>ppt_y</p:attrName>
                                        </p:attrNameLst>
                                      </p:cBhvr>
                                      <p:tavLst>
                                        <p:tav tm="0">
                                          <p:val>
                                            <p:strVal val="ppt_y"/>
                                          </p:val>
                                        </p:tav>
                                        <p:tav tm="100000">
                                          <p:val>
                                            <p:strVal val="1+ppt_h/2"/>
                                          </p:val>
                                        </p:tav>
                                      </p:tavLst>
                                    </p:anim>
                                    <p:set>
                                      <p:cBhvr>
                                        <p:cTn id="15" dur="1" fill="hold">
                                          <p:stCondLst>
                                            <p:cond delay="499"/>
                                          </p:stCondLst>
                                        </p:cTn>
                                        <p:tgtEl>
                                          <p:spTgt spid="4"/>
                                        </p:tgtEl>
                                        <p:attrNameLst>
                                          <p:attrName>style.visibility</p:attrName>
                                        </p:attrNameLst>
                                      </p:cBhvr>
                                      <p:to>
                                        <p:strVal val="hidden"/>
                                      </p:to>
                                    </p:set>
                                  </p:childTnLst>
                                </p:cTn>
                              </p:par>
                              <p:par>
                                <p:cTn id="16" presetID="2" presetClass="exit" presetSubtype="4" fill="hold" nodeType="withEffect">
                                  <p:stCondLst>
                                    <p:cond delay="0"/>
                                  </p:stCondLst>
                                  <p:childTnLst>
                                    <p:anim calcmode="lin" valueType="num">
                                      <p:cBhvr additive="base">
                                        <p:cTn id="17" dur="500"/>
                                        <p:tgtEl>
                                          <p:spTgt spid="3"/>
                                        </p:tgtEl>
                                        <p:attrNameLst>
                                          <p:attrName>ppt_x</p:attrName>
                                        </p:attrNameLst>
                                      </p:cBhvr>
                                      <p:tavLst>
                                        <p:tav tm="0">
                                          <p:val>
                                            <p:strVal val="ppt_x"/>
                                          </p:val>
                                        </p:tav>
                                        <p:tav tm="100000">
                                          <p:val>
                                            <p:strVal val="ppt_x"/>
                                          </p:val>
                                        </p:tav>
                                      </p:tavLst>
                                    </p:anim>
                                    <p:anim calcmode="lin" valueType="num">
                                      <p:cBhvr additive="base">
                                        <p:cTn id="18" dur="500"/>
                                        <p:tgtEl>
                                          <p:spTgt spid="3"/>
                                        </p:tgtEl>
                                        <p:attrNameLst>
                                          <p:attrName>ppt_y</p:attrName>
                                        </p:attrNameLst>
                                      </p:cBhvr>
                                      <p:tavLst>
                                        <p:tav tm="0">
                                          <p:val>
                                            <p:strVal val="ppt_y"/>
                                          </p:val>
                                        </p:tav>
                                        <p:tav tm="100000">
                                          <p:val>
                                            <p:strVal val="1+ppt_h/2"/>
                                          </p:val>
                                        </p:tav>
                                      </p:tavLst>
                                    </p:anim>
                                    <p:set>
                                      <p:cBhvr>
                                        <p:cTn id="19" dur="1" fill="hold">
                                          <p:stCondLst>
                                            <p:cond delay="499"/>
                                          </p:stCondLst>
                                        </p:cTn>
                                        <p:tgtEl>
                                          <p:spTgt spid="3"/>
                                        </p:tgtEl>
                                        <p:attrNameLst>
                                          <p:attrName>style.visibility</p:attrName>
                                        </p:attrNameLst>
                                      </p:cBhvr>
                                      <p:to>
                                        <p:strVal val="hidden"/>
                                      </p:to>
                                    </p:set>
                                  </p:childTnLst>
                                </p:cTn>
                              </p:par>
                              <p:par>
                                <p:cTn id="20" presetID="2" presetClass="entr" presetSubtype="4" fill="hold" nodeType="withEffect">
                                  <p:stCondLst>
                                    <p:cond delay="750"/>
                                  </p:stCondLst>
                                  <p:childTnLst>
                                    <p:set>
                                      <p:cBhvr>
                                        <p:cTn id="21" dur="1" fill="hold">
                                          <p:stCondLst>
                                            <p:cond delay="0"/>
                                          </p:stCondLst>
                                        </p:cTn>
                                        <p:tgtEl>
                                          <p:spTgt spid="1028"/>
                                        </p:tgtEl>
                                        <p:attrNameLst>
                                          <p:attrName>style.visibility</p:attrName>
                                        </p:attrNameLst>
                                      </p:cBhvr>
                                      <p:to>
                                        <p:strVal val="visible"/>
                                      </p:to>
                                    </p:set>
                                    <p:anim calcmode="lin" valueType="num">
                                      <p:cBhvr additive="base">
                                        <p:cTn id="22" dur="500" fill="hold"/>
                                        <p:tgtEl>
                                          <p:spTgt spid="1028"/>
                                        </p:tgtEl>
                                        <p:attrNameLst>
                                          <p:attrName>ppt_x</p:attrName>
                                        </p:attrNameLst>
                                      </p:cBhvr>
                                      <p:tavLst>
                                        <p:tav tm="0">
                                          <p:val>
                                            <p:strVal val="#ppt_x"/>
                                          </p:val>
                                        </p:tav>
                                        <p:tav tm="100000">
                                          <p:val>
                                            <p:strVal val="#ppt_x"/>
                                          </p:val>
                                        </p:tav>
                                      </p:tavLst>
                                    </p:anim>
                                    <p:anim calcmode="lin" valueType="num">
                                      <p:cBhvr additive="base">
                                        <p:cTn id="23" dur="500" fill="hold"/>
                                        <p:tgtEl>
                                          <p:spTgt spid="1028"/>
                                        </p:tgtEl>
                                        <p:attrNameLst>
                                          <p:attrName>ppt_y</p:attrName>
                                        </p:attrNameLst>
                                      </p:cBhvr>
                                      <p:tavLst>
                                        <p:tav tm="0">
                                          <p:val>
                                            <p:strVal val="1+#ppt_h/2"/>
                                          </p:val>
                                        </p:tav>
                                        <p:tav tm="100000">
                                          <p:val>
                                            <p:strVal val="#ppt_y"/>
                                          </p:val>
                                        </p:tav>
                                      </p:tavLst>
                                    </p:anim>
                                  </p:childTnLst>
                                </p:cTn>
                              </p:par>
                              <p:par>
                                <p:cTn id="24" presetID="2" presetClass="entr" presetSubtype="2" fill="hold" nodeType="withEffect">
                                  <p:stCondLst>
                                    <p:cond delay="125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9DDA4"/>
        </a:solidFill>
        <a:effectLst/>
      </p:bgPr>
    </p:bg>
    <p:spTree>
      <p:nvGrpSpPr>
        <p:cNvPr id="1" name=""/>
        <p:cNvGrpSpPr/>
        <p:nvPr/>
      </p:nvGrpSpPr>
      <p:grpSpPr>
        <a:xfrm>
          <a:off x="0" y="0"/>
          <a:ext cx="0" cy="0"/>
          <a:chOff x="0" y="0"/>
          <a:chExt cx="0" cy="0"/>
        </a:xfrm>
      </p:grpSpPr>
      <p:sp>
        <p:nvSpPr>
          <p:cNvPr id="4138"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03" name="Title 1">
            <a:extLst>
              <a:ext uri="{FF2B5EF4-FFF2-40B4-BE49-F238E27FC236}">
                <a16:creationId xmlns:a16="http://schemas.microsoft.com/office/drawing/2014/main" id="{C199B5DC-ACB2-A6B9-8B61-AEE01F925024}"/>
              </a:ext>
            </a:extLst>
          </p:cNvPr>
          <p:cNvSpPr>
            <a:spLocks noGrp="1"/>
          </p:cNvSpPr>
          <p:nvPr>
            <p:ph type="title"/>
          </p:nvPr>
        </p:nvSpPr>
        <p:spPr>
          <a:xfrm>
            <a:off x="810000" y="447188"/>
            <a:ext cx="10571998" cy="970450"/>
          </a:xfrm>
        </p:spPr>
        <p:txBody>
          <a:bodyPr vert="horz" lIns="91440" tIns="45720" rIns="91440" bIns="45720" rtlCol="0" anchor="b">
            <a:normAutofit/>
          </a:bodyPr>
          <a:lstStyle/>
          <a:p>
            <a:r>
              <a:rPr lang="en-US">
                <a:solidFill>
                  <a:srgbClr val="FEFEFE"/>
                </a:solidFill>
              </a:rPr>
              <a:t>Ask Questions!</a:t>
            </a:r>
          </a:p>
        </p:txBody>
      </p:sp>
      <p:pic>
        <p:nvPicPr>
          <p:cNvPr id="10" name="Picture 9" descr="A question mark in the sand&#10;&#10;Description automatically generated">
            <a:extLst>
              <a:ext uri="{FF2B5EF4-FFF2-40B4-BE49-F238E27FC236}">
                <a16:creationId xmlns:a16="http://schemas.microsoft.com/office/drawing/2014/main" id="{4E3C7181-07F0-30D2-1087-DA3755A67F6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 b="6582"/>
          <a:stretch/>
        </p:blipFill>
        <p:spPr>
          <a:xfrm>
            <a:off x="960438" y="2413000"/>
            <a:ext cx="2913062" cy="3628362"/>
          </a:xfrm>
          <a:prstGeom prst="roundRect">
            <a:avLst>
              <a:gd name="adj" fmla="val 3876"/>
            </a:avLst>
          </a:prstGeom>
          <a:ln>
            <a:solidFill>
              <a:schemeClr val="accent1"/>
            </a:solidFill>
          </a:ln>
          <a:effectLst/>
        </p:spPr>
      </p:pic>
      <p:sp>
        <p:nvSpPr>
          <p:cNvPr id="4105" name="Subtitle 2">
            <a:extLst>
              <a:ext uri="{FF2B5EF4-FFF2-40B4-BE49-F238E27FC236}">
                <a16:creationId xmlns:a16="http://schemas.microsoft.com/office/drawing/2014/main" id="{6E319DC8-D73D-12ED-87C8-53F42364B934}"/>
              </a:ext>
            </a:extLst>
          </p:cNvPr>
          <p:cNvSpPr>
            <a:spLocks noGrp="1"/>
          </p:cNvSpPr>
          <p:nvPr>
            <p:ph sz="half" idx="16"/>
          </p:nvPr>
        </p:nvSpPr>
        <p:spPr>
          <a:xfrm>
            <a:off x="4330699" y="2413000"/>
            <a:ext cx="7676704" cy="4292600"/>
          </a:xfrm>
          <a:effectLst/>
        </p:spPr>
        <p:txBody>
          <a:bodyPr vert="horz" lIns="91440" tIns="45720" rIns="91440" bIns="45720" rtlCol="0" anchor="ctr">
            <a:normAutofit/>
          </a:bodyPr>
          <a:lstStyle/>
          <a:p>
            <a:pPr marL="0" indent="0">
              <a:buNone/>
            </a:pPr>
            <a:r>
              <a:rPr lang="en-US" sz="2000" b="1">
                <a:solidFill>
                  <a:schemeClr val="bg1"/>
                </a:solidFill>
              </a:rPr>
              <a:t>Verbalize</a:t>
            </a:r>
            <a:r>
              <a:rPr lang="en-US" sz="2000">
                <a:solidFill>
                  <a:schemeClr val="bg1"/>
                </a:solidFill>
              </a:rPr>
              <a:t> with others your understanding of the problem and the </a:t>
            </a:r>
            <a:r>
              <a:rPr lang="en-US" sz="2000" u="sng">
                <a:solidFill>
                  <a:schemeClr val="bg1"/>
                </a:solidFill>
              </a:rPr>
              <a:t>context</a:t>
            </a:r>
            <a:r>
              <a:rPr lang="en-US" sz="2000">
                <a:solidFill>
                  <a:schemeClr val="bg1"/>
                </a:solidFill>
              </a:rPr>
              <a:t> that creates it. This gets everyone in alignment. </a:t>
            </a:r>
          </a:p>
          <a:p>
            <a:pPr marL="0" indent="0">
              <a:buNone/>
            </a:pPr>
            <a:endParaRPr lang="en-US" sz="2000">
              <a:solidFill>
                <a:schemeClr val="bg1"/>
              </a:solidFill>
            </a:endParaRPr>
          </a:p>
          <a:p>
            <a:pPr marL="0" indent="0">
              <a:buNone/>
            </a:pPr>
            <a:r>
              <a:rPr lang="en-US" sz="2000">
                <a:solidFill>
                  <a:schemeClr val="bg1"/>
                </a:solidFill>
              </a:rPr>
              <a:t>Ask questions to work towards a common understanding. This eliminates assumptions clears the path to a solution.</a:t>
            </a:r>
          </a:p>
          <a:p>
            <a:pPr marL="0" indent="0">
              <a:buNone/>
            </a:pPr>
            <a:endParaRPr lang="en-US" sz="2000">
              <a:solidFill>
                <a:schemeClr val="bg1"/>
              </a:solidFill>
            </a:endParaRPr>
          </a:p>
          <a:p>
            <a:pPr marL="0" indent="0">
              <a:buNone/>
            </a:pPr>
            <a:r>
              <a:rPr lang="en-US" sz="2000" b="1" u="sng">
                <a:solidFill>
                  <a:schemeClr val="bg1"/>
                </a:solidFill>
              </a:rPr>
              <a:t>Scenario</a:t>
            </a:r>
            <a:br>
              <a:rPr lang="en-US" sz="2000" b="1" u="sng">
                <a:solidFill>
                  <a:schemeClr val="bg1"/>
                </a:solidFill>
              </a:rPr>
            </a:br>
            <a:r>
              <a:rPr lang="en-US" sz="2000">
                <a:solidFill>
                  <a:schemeClr val="bg1"/>
                </a:solidFill>
              </a:rPr>
              <a:t>You are an engineer on a line and a quality engineer says the app is down.</a:t>
            </a:r>
            <a:br>
              <a:rPr lang="en-US" sz="2000">
                <a:solidFill>
                  <a:schemeClr val="bg1"/>
                </a:solidFill>
              </a:rPr>
            </a:br>
            <a:r>
              <a:rPr lang="en-US" sz="2000">
                <a:solidFill>
                  <a:schemeClr val="bg1"/>
                </a:solidFill>
              </a:rPr>
              <a:t>What are questions you would follow up with?</a:t>
            </a:r>
          </a:p>
          <a:p>
            <a:pPr marL="0" indent="0">
              <a:buFont typeface="Wingdings 2" charset="2"/>
              <a:buChar char=""/>
            </a:pPr>
            <a:endParaRPr lang="en-US">
              <a:solidFill>
                <a:schemeClr val="tx1"/>
              </a:solidFill>
            </a:endParaRPr>
          </a:p>
        </p:txBody>
      </p:sp>
      <p:sp>
        <p:nvSpPr>
          <p:cNvPr id="4110" name="Slide Number Placeholder 4">
            <a:extLst>
              <a:ext uri="{FF2B5EF4-FFF2-40B4-BE49-F238E27FC236}">
                <a16:creationId xmlns:a16="http://schemas.microsoft.com/office/drawing/2014/main" id="{D3FED56E-46C7-D8EE-189E-C65DF626578B}"/>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914400">
              <a:spcAft>
                <a:spcPts val="600"/>
              </a:spcAft>
            </a:pPr>
            <a:fld id="{B5CEABB6-07DC-46E8-9B57-56EC44A396E5}" type="slidenum">
              <a:rPr lang="en-US">
                <a:solidFill>
                  <a:schemeClr val="accent1"/>
                </a:solidFill>
              </a:rPr>
              <a:pPr defTabSz="914400">
                <a:spcAft>
                  <a:spcPts val="600"/>
                </a:spcAft>
              </a:pPr>
              <a:t>11</a:t>
            </a:fld>
            <a:endParaRPr lang="en-US">
              <a:solidFill>
                <a:schemeClr val="accent1"/>
              </a:solidFill>
            </a:endParaRPr>
          </a:p>
        </p:txBody>
      </p:sp>
      <p:sp>
        <p:nvSpPr>
          <p:cNvPr id="4" name="Slide Number Placeholder 3" hidden="1">
            <a:extLst>
              <a:ext uri="{FF2B5EF4-FFF2-40B4-BE49-F238E27FC236}">
                <a16:creationId xmlns:a16="http://schemas.microsoft.com/office/drawing/2014/main" id="{E916312D-0489-3EB5-B656-61454E952E31}"/>
              </a:ext>
            </a:extLst>
          </p:cNvPr>
          <p:cNvSpPr>
            <a:spLocks noGrp="1"/>
          </p:cNvSpPr>
          <p:nvPr>
            <p:ph type="sldNum" sz="quarter" idx="12"/>
          </p:nvPr>
        </p:nvSpPr>
        <p:spPr/>
        <p:txBody>
          <a:bodyPr/>
          <a:lstStyle/>
          <a:p>
            <a:pPr>
              <a:spcAft>
                <a:spcPts val="600"/>
              </a:spcAft>
            </a:pPr>
            <a:fld id="{B5CEABB6-07DC-46E8-9B57-56EC44A396E5}" type="slidenum">
              <a:rPr lang="en-US" smtClean="0"/>
              <a:pPr>
                <a:spcAft>
                  <a:spcPts val="600"/>
                </a:spcAft>
              </a:pPr>
              <a:t>11</a:t>
            </a:fld>
            <a:endParaRPr lang="en-US"/>
          </a:p>
        </p:txBody>
      </p:sp>
      <p:sp>
        <p:nvSpPr>
          <p:cNvPr id="11" name="TextBox 10">
            <a:extLst>
              <a:ext uri="{FF2B5EF4-FFF2-40B4-BE49-F238E27FC236}">
                <a16:creationId xmlns:a16="http://schemas.microsoft.com/office/drawing/2014/main" id="{3A2E679D-4AA7-A09E-BBA7-C76D731C6696}"/>
              </a:ext>
            </a:extLst>
          </p:cNvPr>
          <p:cNvSpPr txBox="1"/>
          <p:nvPr/>
        </p:nvSpPr>
        <p:spPr>
          <a:xfrm>
            <a:off x="776542" y="6943860"/>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flickr.com/photos/meanderingwa/840015038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ustDataLst>
      <p:tags r:id="rId1"/>
    </p:custDataLst>
    <p:extLst>
      <p:ext uri="{BB962C8B-B14F-4D97-AF65-F5344CB8AC3E}">
        <p14:creationId xmlns:p14="http://schemas.microsoft.com/office/powerpoint/2010/main" val="204358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05">
                                            <p:txEl>
                                              <p:pRg st="0" end="0"/>
                                            </p:txEl>
                                          </p:spTgt>
                                        </p:tgtEl>
                                        <p:attrNameLst>
                                          <p:attrName>style.visibility</p:attrName>
                                        </p:attrNameLst>
                                      </p:cBhvr>
                                      <p:to>
                                        <p:strVal val="visible"/>
                                      </p:to>
                                    </p:set>
                                    <p:animEffect transition="in" filter="wipe(up)">
                                      <p:cBhvr>
                                        <p:cTn id="7" dur="1250"/>
                                        <p:tgtEl>
                                          <p:spTgt spid="4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05">
                                            <p:txEl>
                                              <p:pRg st="2" end="2"/>
                                            </p:txEl>
                                          </p:spTgt>
                                        </p:tgtEl>
                                        <p:attrNameLst>
                                          <p:attrName>style.visibility</p:attrName>
                                        </p:attrNameLst>
                                      </p:cBhvr>
                                      <p:to>
                                        <p:strVal val="visible"/>
                                      </p:to>
                                    </p:set>
                                    <p:animEffect transition="in" filter="wipe(up)">
                                      <p:cBhvr>
                                        <p:cTn id="12" dur="1250"/>
                                        <p:tgtEl>
                                          <p:spTgt spid="410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105">
                                            <p:txEl>
                                              <p:pRg st="4" end="4"/>
                                            </p:txEl>
                                          </p:spTgt>
                                        </p:tgtEl>
                                        <p:attrNameLst>
                                          <p:attrName>style.visibility</p:attrName>
                                        </p:attrNameLst>
                                      </p:cBhvr>
                                      <p:to>
                                        <p:strVal val="visible"/>
                                      </p:to>
                                    </p:set>
                                    <p:animEffect transition="in" filter="wipe(up)">
                                      <p:cBhvr>
                                        <p:cTn id="17" dur="1250"/>
                                        <p:tgtEl>
                                          <p:spTgt spid="41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9DDA4"/>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FC93BA-B53B-B773-8F80-DD336F2F3C17}"/>
              </a:ext>
            </a:extLst>
          </p:cNvPr>
          <p:cNvSpPr>
            <a:spLocks noGrp="1"/>
          </p:cNvSpPr>
          <p:nvPr>
            <p:ph type="title"/>
          </p:nvPr>
        </p:nvSpPr>
        <p:spPr>
          <a:xfrm>
            <a:off x="762000" y="896112"/>
            <a:ext cx="10668000" cy="1325563"/>
          </a:xfrm>
          <a:effectLst>
            <a:outerShdw blurRad="50800" dist="38100" dir="10800000" algn="r" rotWithShape="0">
              <a:prstClr val="black">
                <a:alpha val="40000"/>
              </a:prstClr>
            </a:outerShdw>
          </a:effectLst>
        </p:spPr>
        <p:txBody>
          <a:bodyPr anchor="t">
            <a:normAutofit/>
          </a:bodyPr>
          <a:lstStyle/>
          <a:p>
            <a:r>
              <a:rPr lang="en-US" sz="4800"/>
              <a:t>Seek to Understand</a:t>
            </a:r>
          </a:p>
        </p:txBody>
      </p:sp>
      <p:sp>
        <p:nvSpPr>
          <p:cNvPr id="4" name="Slide Number Placeholder 3">
            <a:extLst>
              <a:ext uri="{FF2B5EF4-FFF2-40B4-BE49-F238E27FC236}">
                <a16:creationId xmlns:a16="http://schemas.microsoft.com/office/drawing/2014/main" id="{69DBF2CD-675A-DA29-7A99-B0EE2BB7B2A4}"/>
              </a:ext>
            </a:extLst>
          </p:cNvPr>
          <p:cNvSpPr>
            <a:spLocks noGrp="1"/>
          </p:cNvSpPr>
          <p:nvPr>
            <p:ph type="sldNum" sz="quarter" idx="12"/>
          </p:nvPr>
        </p:nvSpPr>
        <p:spPr>
          <a:xfrm>
            <a:off x="10968175" y="6356350"/>
            <a:ext cx="457200" cy="365125"/>
          </a:xfrm>
        </p:spPr>
        <p:txBody>
          <a:bodyPr anchor="ctr">
            <a:normAutofit fontScale="92500"/>
          </a:bodyPr>
          <a:lstStyle/>
          <a:p>
            <a:pPr>
              <a:spcAft>
                <a:spcPts val="600"/>
              </a:spcAft>
            </a:pPr>
            <a:fld id="{B5CEABB6-07DC-46E8-9B57-56EC44A396E5}" type="slidenum">
              <a:rPr lang="en-US" smtClean="0"/>
              <a:pPr>
                <a:spcAft>
                  <a:spcPts val="600"/>
                </a:spcAft>
              </a:pPr>
              <a:t>12</a:t>
            </a:fld>
            <a:endParaRPr lang="en-US"/>
          </a:p>
        </p:txBody>
      </p:sp>
      <p:graphicFrame>
        <p:nvGraphicFramePr>
          <p:cNvPr id="8" name="Content Placeholder 5">
            <a:extLst>
              <a:ext uri="{FF2B5EF4-FFF2-40B4-BE49-F238E27FC236}">
                <a16:creationId xmlns:a16="http://schemas.microsoft.com/office/drawing/2014/main" id="{96724279-1CB3-27AE-664E-B6DA6D32C389}"/>
              </a:ext>
            </a:extLst>
          </p:cNvPr>
          <p:cNvGraphicFramePr>
            <a:graphicFrameLocks noGrp="1"/>
          </p:cNvGraphicFramePr>
          <p:nvPr>
            <p:ph type="tbl" sz="quarter" idx="14"/>
            <p:extLst>
              <p:ext uri="{D42A27DB-BD31-4B8C-83A1-F6EECF244321}">
                <p14:modId xmlns:p14="http://schemas.microsoft.com/office/powerpoint/2010/main" val="2323606654"/>
              </p:ext>
            </p:extLst>
          </p:nvPr>
        </p:nvGraphicFramePr>
        <p:xfrm>
          <a:off x="5241471" y="2417763"/>
          <a:ext cx="6188529" cy="37369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A1586249-D9B8-FCE0-B605-5FDE30C33BC2}"/>
              </a:ext>
            </a:extLst>
          </p:cNvPr>
          <p:cNvSpPr txBox="1"/>
          <p:nvPr/>
        </p:nvSpPr>
        <p:spPr>
          <a:xfrm>
            <a:off x="798492" y="5934670"/>
            <a:ext cx="3908738" cy="646331"/>
          </a:xfrm>
          <a:prstGeom prst="rect">
            <a:avLst/>
          </a:prstGeom>
          <a:noFill/>
        </p:spPr>
        <p:txBody>
          <a:bodyPr wrap="square">
            <a:spAutoFit/>
          </a:bodyPr>
          <a:lstStyle/>
          <a:p>
            <a:r>
              <a:rPr lang="en-US" sz="1800" b="0" i="0" u="none" strike="noStrike" kern="1200" baseline="0">
                <a:solidFill>
                  <a:schemeClr val="bg1"/>
                </a:solidFill>
                <a:latin typeface="Avenir Next LT Pro" panose="020B0504020202020204" pitchFamily="34" charset="0"/>
              </a:rPr>
              <a:t>Pro Tip: Explain the problem back, this gains alignment from everyone.</a:t>
            </a:r>
          </a:p>
        </p:txBody>
      </p:sp>
      <p:pic>
        <p:nvPicPr>
          <p:cNvPr id="6" name="Picture 5" descr="Cartoon character reading a book&#10;&#10;Description automatically generated">
            <a:extLst>
              <a:ext uri="{FF2B5EF4-FFF2-40B4-BE49-F238E27FC236}">
                <a16:creationId xmlns:a16="http://schemas.microsoft.com/office/drawing/2014/main" id="{E9EFEDFF-9D4E-3A8C-A9B1-C0F0D7A169F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72267" y="2339860"/>
            <a:ext cx="4752975" cy="3476625"/>
          </a:xfrm>
          <a:prstGeom prst="rect">
            <a:avLst/>
          </a:prstGeom>
        </p:spPr>
      </p:pic>
    </p:spTree>
    <p:custDataLst>
      <p:tags r:id="rId1"/>
    </p:custDataLst>
    <p:extLst>
      <p:ext uri="{BB962C8B-B14F-4D97-AF65-F5344CB8AC3E}">
        <p14:creationId xmlns:p14="http://schemas.microsoft.com/office/powerpoint/2010/main" val="335265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5B492398-B2C5-44A5-B3D9-F4DE4169DC65}"/>
                                            </p:graphicEl>
                                          </p:spTgt>
                                        </p:tgtEl>
                                        <p:attrNameLst>
                                          <p:attrName>style.visibility</p:attrName>
                                        </p:attrNameLst>
                                      </p:cBhvr>
                                      <p:to>
                                        <p:strVal val="visible"/>
                                      </p:to>
                                    </p:set>
                                    <p:animEffect transition="in" filter="fade">
                                      <p:cBhvr>
                                        <p:cTn id="7" dur="500"/>
                                        <p:tgtEl>
                                          <p:spTgt spid="8">
                                            <p:graphicEl>
                                              <a:dgm id="{5B492398-B2C5-44A5-B3D9-F4DE4169DC65}"/>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FEBD926B-E4F6-498F-9AA9-73415A5ABC03}"/>
                                            </p:graphicEl>
                                          </p:spTgt>
                                        </p:tgtEl>
                                        <p:attrNameLst>
                                          <p:attrName>style.visibility</p:attrName>
                                        </p:attrNameLst>
                                      </p:cBhvr>
                                      <p:to>
                                        <p:strVal val="visible"/>
                                      </p:to>
                                    </p:set>
                                    <p:animEffect transition="in" filter="fade">
                                      <p:cBhvr>
                                        <p:cTn id="10" dur="500"/>
                                        <p:tgtEl>
                                          <p:spTgt spid="8">
                                            <p:graphicEl>
                                              <a:dgm id="{FEBD926B-E4F6-498F-9AA9-73415A5ABC0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2B7D51D6-EBCD-4AC9-97EF-C97FD288C382}"/>
                                            </p:graphicEl>
                                          </p:spTgt>
                                        </p:tgtEl>
                                        <p:attrNameLst>
                                          <p:attrName>style.visibility</p:attrName>
                                        </p:attrNameLst>
                                      </p:cBhvr>
                                      <p:to>
                                        <p:strVal val="visible"/>
                                      </p:to>
                                    </p:set>
                                    <p:animEffect transition="in" filter="fade">
                                      <p:cBhvr>
                                        <p:cTn id="15" dur="500"/>
                                        <p:tgtEl>
                                          <p:spTgt spid="8">
                                            <p:graphicEl>
                                              <a:dgm id="{2B7D51D6-EBCD-4AC9-97EF-C97FD288C382}"/>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graphicEl>
                                              <a:dgm id="{3563CABE-B885-4E3B-883A-16F4E779BBEB}"/>
                                            </p:graphicEl>
                                          </p:spTgt>
                                        </p:tgtEl>
                                        <p:attrNameLst>
                                          <p:attrName>style.visibility</p:attrName>
                                        </p:attrNameLst>
                                      </p:cBhvr>
                                      <p:to>
                                        <p:strVal val="visible"/>
                                      </p:to>
                                    </p:set>
                                    <p:animEffect transition="in" filter="fade">
                                      <p:cBhvr>
                                        <p:cTn id="18" dur="500"/>
                                        <p:tgtEl>
                                          <p:spTgt spid="8">
                                            <p:graphicEl>
                                              <a:dgm id="{3563CABE-B885-4E3B-883A-16F4E779BBE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graphicEl>
                                              <a:dgm id="{D9AAF7BA-BA91-4ECB-8361-41B34610BC8E}"/>
                                            </p:graphicEl>
                                          </p:spTgt>
                                        </p:tgtEl>
                                        <p:attrNameLst>
                                          <p:attrName>style.visibility</p:attrName>
                                        </p:attrNameLst>
                                      </p:cBhvr>
                                      <p:to>
                                        <p:strVal val="visible"/>
                                      </p:to>
                                    </p:set>
                                    <p:animEffect transition="in" filter="fade">
                                      <p:cBhvr>
                                        <p:cTn id="23" dur="500"/>
                                        <p:tgtEl>
                                          <p:spTgt spid="8">
                                            <p:graphicEl>
                                              <a:dgm id="{D9AAF7BA-BA91-4ECB-8361-41B34610BC8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graphicEl>
                                              <a:dgm id="{FB65586B-8530-441B-A2B4-1AC55EE4E990}"/>
                                            </p:graphicEl>
                                          </p:spTgt>
                                        </p:tgtEl>
                                        <p:attrNameLst>
                                          <p:attrName>style.visibility</p:attrName>
                                        </p:attrNameLst>
                                      </p:cBhvr>
                                      <p:to>
                                        <p:strVal val="visible"/>
                                      </p:to>
                                    </p:set>
                                    <p:animEffect transition="in" filter="fade">
                                      <p:cBhvr>
                                        <p:cTn id="26" dur="500"/>
                                        <p:tgtEl>
                                          <p:spTgt spid="8">
                                            <p:graphicEl>
                                              <a:dgm id="{FB65586B-8530-441B-A2B4-1AC55EE4E990}"/>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graphicEl>
                                              <a:dgm id="{16CFBAB9-A416-4883-AEF5-22509709E669}"/>
                                            </p:graphicEl>
                                          </p:spTgt>
                                        </p:tgtEl>
                                        <p:attrNameLst>
                                          <p:attrName>style.visibility</p:attrName>
                                        </p:attrNameLst>
                                      </p:cBhvr>
                                      <p:to>
                                        <p:strVal val="visible"/>
                                      </p:to>
                                    </p:set>
                                    <p:animEffect transition="in" filter="fade">
                                      <p:cBhvr>
                                        <p:cTn id="31" dur="500"/>
                                        <p:tgtEl>
                                          <p:spTgt spid="8">
                                            <p:graphicEl>
                                              <a:dgm id="{16CFBAB9-A416-4883-AEF5-22509709E669}"/>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graphicEl>
                                              <a:dgm id="{9E5CE404-FCE1-4522-A7C2-479A6ED067AB}"/>
                                            </p:graphicEl>
                                          </p:spTgt>
                                        </p:tgtEl>
                                        <p:attrNameLst>
                                          <p:attrName>style.visibility</p:attrName>
                                        </p:attrNameLst>
                                      </p:cBhvr>
                                      <p:to>
                                        <p:strVal val="visible"/>
                                      </p:to>
                                    </p:set>
                                    <p:animEffect transition="in" filter="fade">
                                      <p:cBhvr>
                                        <p:cTn id="34" dur="500"/>
                                        <p:tgtEl>
                                          <p:spTgt spid="8">
                                            <p:graphicEl>
                                              <a:dgm id="{9E5CE404-FCE1-4522-A7C2-479A6ED067AB}"/>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D50F05-0E00-A098-AC7D-20054CDF858E}"/>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4">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7953AF-FBD6-E2F2-7412-208034323E11}"/>
              </a:ext>
            </a:extLst>
          </p:cNvPr>
          <p:cNvSpPr>
            <a:spLocks noGrp="1"/>
          </p:cNvSpPr>
          <p:nvPr>
            <p:ph type="ctrTitle"/>
          </p:nvPr>
        </p:nvSpPr>
        <p:spPr>
          <a:xfrm>
            <a:off x="8134349" y="1819275"/>
            <a:ext cx="3606137" cy="4222087"/>
          </a:xfrm>
        </p:spPr>
        <p:txBody>
          <a:bodyPr anchor="t">
            <a:normAutofit/>
          </a:bodyPr>
          <a:lstStyle/>
          <a:p>
            <a:r>
              <a:rPr lang="en-US" sz="4400" dirty="0"/>
              <a:t>Problem #2</a:t>
            </a:r>
            <a:br>
              <a:rPr lang="en-US" sz="4400" dirty="0"/>
            </a:br>
            <a:r>
              <a:rPr lang="en-US" sz="4400" dirty="0"/>
              <a:t>App Down!</a:t>
            </a:r>
          </a:p>
        </p:txBody>
      </p:sp>
      <p:sp>
        <p:nvSpPr>
          <p:cNvPr id="5" name="Subtitle 4">
            <a:extLst>
              <a:ext uri="{FF2B5EF4-FFF2-40B4-BE49-F238E27FC236}">
                <a16:creationId xmlns:a16="http://schemas.microsoft.com/office/drawing/2014/main" id="{C58C3F89-395C-F2B4-7A99-0DF8AB99767F}"/>
              </a:ext>
            </a:extLst>
          </p:cNvPr>
          <p:cNvSpPr>
            <a:spLocks noGrp="1"/>
          </p:cNvSpPr>
          <p:nvPr>
            <p:ph type="subTitle" idx="1"/>
          </p:nvPr>
        </p:nvSpPr>
        <p:spPr>
          <a:xfrm>
            <a:off x="8134349" y="457199"/>
            <a:ext cx="3247652" cy="1362075"/>
          </a:xfrm>
        </p:spPr>
        <p:txBody>
          <a:bodyPr anchor="b">
            <a:normAutofit/>
          </a:bodyPr>
          <a:lstStyle/>
          <a:p>
            <a:r>
              <a:rPr lang="en-US">
                <a:solidFill>
                  <a:srgbClr val="FFFFFF"/>
                </a:solidFill>
              </a:rPr>
              <a:t>Focus on asking questions</a:t>
            </a:r>
          </a:p>
          <a:p>
            <a:r>
              <a:rPr lang="en-US">
                <a:solidFill>
                  <a:srgbClr val="FFFFFF"/>
                </a:solidFill>
              </a:rPr>
              <a:t>Explain CVE and the process of Twistlock</a:t>
            </a:r>
          </a:p>
        </p:txBody>
      </p:sp>
      <p:pic>
        <p:nvPicPr>
          <p:cNvPr id="7" name="Picture 6" descr="A qr code with a white background&#10;&#10;Description automatically generated">
            <a:extLst>
              <a:ext uri="{FF2B5EF4-FFF2-40B4-BE49-F238E27FC236}">
                <a16:creationId xmlns:a16="http://schemas.microsoft.com/office/drawing/2014/main" id="{334117CC-489C-AF9D-11EF-417119B1F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549" y="643467"/>
            <a:ext cx="5397896" cy="5397896"/>
          </a:xfrm>
          <a:prstGeom prst="roundRect">
            <a:avLst>
              <a:gd name="adj" fmla="val 3876"/>
            </a:avLst>
          </a:prstGeom>
          <a:ln>
            <a:solidFill>
              <a:schemeClr val="accent1"/>
            </a:solidFill>
          </a:ln>
          <a:effectLst/>
        </p:spPr>
      </p:pic>
      <p:sp>
        <p:nvSpPr>
          <p:cNvPr id="9" name="TextBox 8">
            <a:extLst>
              <a:ext uri="{FF2B5EF4-FFF2-40B4-BE49-F238E27FC236}">
                <a16:creationId xmlns:a16="http://schemas.microsoft.com/office/drawing/2014/main" id="{95E893FF-05BB-065C-CB36-5224D0827B9E}"/>
              </a:ext>
            </a:extLst>
          </p:cNvPr>
          <p:cNvSpPr txBox="1"/>
          <p:nvPr/>
        </p:nvSpPr>
        <p:spPr>
          <a:xfrm>
            <a:off x="727593" y="6041362"/>
            <a:ext cx="6099810" cy="584775"/>
          </a:xfrm>
          <a:prstGeom prst="rect">
            <a:avLst/>
          </a:prstGeom>
          <a:noFill/>
        </p:spPr>
        <p:txBody>
          <a:bodyPr wrap="square">
            <a:spAutoFit/>
          </a:bodyPr>
          <a:lstStyle/>
          <a:p>
            <a:pPr algn="ctr"/>
            <a:r>
              <a:rPr lang="en-US" sz="3200" dirty="0"/>
              <a:t>https://bit.ly/CMAppDown</a:t>
            </a:r>
          </a:p>
        </p:txBody>
      </p:sp>
    </p:spTree>
    <p:custDataLst>
      <p:tags r:id="rId1"/>
    </p:custDataLst>
    <p:extLst>
      <p:ext uri="{BB962C8B-B14F-4D97-AF65-F5344CB8AC3E}">
        <p14:creationId xmlns:p14="http://schemas.microsoft.com/office/powerpoint/2010/main" val="401486027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9DDA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D0A0-E87B-4073-D597-CC40692107D5}"/>
              </a:ext>
            </a:extLst>
          </p:cNvPr>
          <p:cNvSpPr>
            <a:spLocks noGrp="1"/>
          </p:cNvSpPr>
          <p:nvPr>
            <p:ph type="title"/>
          </p:nvPr>
        </p:nvSpPr>
        <p:spPr>
          <a:xfrm>
            <a:off x="771736" y="896112"/>
            <a:ext cx="9389288" cy="1362456"/>
          </a:xfrm>
        </p:spPr>
        <p:txBody>
          <a:bodyPr anchor="t">
            <a:normAutofit/>
          </a:bodyPr>
          <a:lstStyle/>
          <a:p>
            <a:r>
              <a:rPr lang="en-US"/>
              <a:t>Strategy</a:t>
            </a:r>
          </a:p>
        </p:txBody>
      </p:sp>
      <p:sp>
        <p:nvSpPr>
          <p:cNvPr id="4" name="Slide Number Placeholder 3">
            <a:extLst>
              <a:ext uri="{FF2B5EF4-FFF2-40B4-BE49-F238E27FC236}">
                <a16:creationId xmlns:a16="http://schemas.microsoft.com/office/drawing/2014/main" id="{31341DF3-7069-620B-8439-605A162206A6}"/>
              </a:ext>
            </a:extLst>
          </p:cNvPr>
          <p:cNvSpPr>
            <a:spLocks noGrp="1"/>
          </p:cNvSpPr>
          <p:nvPr>
            <p:ph type="sldNum" sz="quarter" idx="12"/>
          </p:nvPr>
        </p:nvSpPr>
        <p:spPr>
          <a:xfrm>
            <a:off x="11123295" y="6356350"/>
            <a:ext cx="457200" cy="365125"/>
          </a:xfrm>
        </p:spPr>
        <p:txBody>
          <a:bodyPr anchor="ctr">
            <a:normAutofit fontScale="92500"/>
          </a:bodyPr>
          <a:lstStyle/>
          <a:p>
            <a:pPr>
              <a:spcAft>
                <a:spcPts val="600"/>
              </a:spcAft>
            </a:pPr>
            <a:fld id="{B5CEABB6-07DC-46E8-9B57-56EC44A396E5}" type="slidenum">
              <a:rPr lang="en-US" smtClean="0"/>
              <a:pPr>
                <a:spcAft>
                  <a:spcPts val="600"/>
                </a:spcAft>
              </a:pPr>
              <a:t>14</a:t>
            </a:fld>
            <a:endParaRPr lang="en-US"/>
          </a:p>
        </p:txBody>
      </p:sp>
      <p:pic>
        <p:nvPicPr>
          <p:cNvPr id="5" name="Content Placeholder 6" descr="A diagram of a problem&#10;&#10;Description automatically generated">
            <a:extLst>
              <a:ext uri="{FF2B5EF4-FFF2-40B4-BE49-F238E27FC236}">
                <a16:creationId xmlns:a16="http://schemas.microsoft.com/office/drawing/2014/main" id="{26A7C97A-CACF-C7B4-4730-52D920483EC9}"/>
              </a:ext>
            </a:extLst>
          </p:cNvPr>
          <p:cNvPicPr>
            <a:picLocks noChangeAspect="1"/>
          </p:cNvPicPr>
          <p:nvPr/>
        </p:nvPicPr>
        <p:blipFill>
          <a:blip r:embed="rId4"/>
          <a:stretch>
            <a:fillRect/>
          </a:stretch>
        </p:blipFill>
        <p:spPr>
          <a:xfrm>
            <a:off x="4860592" y="896112"/>
            <a:ext cx="6260325" cy="5399532"/>
          </a:xfrm>
          <a:prstGeom prst="rect">
            <a:avLst/>
          </a:prstGeom>
          <a:noFill/>
        </p:spPr>
      </p:pic>
      <p:sp>
        <p:nvSpPr>
          <p:cNvPr id="9" name="TextBox 8">
            <a:extLst>
              <a:ext uri="{FF2B5EF4-FFF2-40B4-BE49-F238E27FC236}">
                <a16:creationId xmlns:a16="http://schemas.microsoft.com/office/drawing/2014/main" id="{A1C7A8CA-38E1-4708-A423-A32C433A48BB}"/>
              </a:ext>
            </a:extLst>
          </p:cNvPr>
          <p:cNvSpPr txBox="1"/>
          <p:nvPr/>
        </p:nvSpPr>
        <p:spPr>
          <a:xfrm>
            <a:off x="495443" y="5283110"/>
            <a:ext cx="40712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https://sre.google/sre-book/effective-troubleshooting/</a:t>
            </a:r>
          </a:p>
        </p:txBody>
      </p:sp>
      <p:pic>
        <p:nvPicPr>
          <p:cNvPr id="2050" name="Picture 2">
            <a:extLst>
              <a:ext uri="{FF2B5EF4-FFF2-40B4-BE49-F238E27FC236}">
                <a16:creationId xmlns:a16="http://schemas.microsoft.com/office/drawing/2014/main" id="{E7001F49-6407-D463-6760-F07F77492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01" y="2319274"/>
            <a:ext cx="4071233" cy="27155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3192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anim calcmode="lin" valueType="num">
                                      <p:cBhvr>
                                        <p:cTn id="8" dur="2000" fill="hold"/>
                                        <p:tgtEl>
                                          <p:spTgt spid="2050"/>
                                        </p:tgtEl>
                                        <p:attrNameLst>
                                          <p:attrName>ppt_w</p:attrName>
                                        </p:attrNameLst>
                                      </p:cBhvr>
                                      <p:tavLst>
                                        <p:tav tm="0" fmla="#ppt_w*sin(2.5*pi*$)">
                                          <p:val>
                                            <p:fltVal val="0"/>
                                          </p:val>
                                        </p:tav>
                                        <p:tav tm="100000">
                                          <p:val>
                                            <p:fltVal val="1"/>
                                          </p:val>
                                        </p:tav>
                                      </p:tavLst>
                                    </p:anim>
                                    <p:anim calcmode="lin" valueType="num">
                                      <p:cBhvr>
                                        <p:cTn id="9" dur="2000" fill="hold"/>
                                        <p:tgtEl>
                                          <p:spTgt spid="2050"/>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9DDA4"/>
        </a:solidFill>
        <a:effectLst/>
      </p:bgPr>
    </p:bg>
    <p:spTree>
      <p:nvGrpSpPr>
        <p:cNvPr id="1" name=""/>
        <p:cNvGrpSpPr/>
        <p:nvPr/>
      </p:nvGrpSpPr>
      <p:grpSpPr>
        <a:xfrm>
          <a:off x="0" y="0"/>
          <a:ext cx="0" cy="0"/>
          <a:chOff x="0" y="0"/>
          <a:chExt cx="0" cy="0"/>
        </a:xfrm>
      </p:grpSpPr>
      <p:pic>
        <p:nvPicPr>
          <p:cNvPr id="12" name="Picture 11" descr="A person on a beach waving a flag&#10;&#10;Description automatically generated">
            <a:extLst>
              <a:ext uri="{FF2B5EF4-FFF2-40B4-BE49-F238E27FC236}">
                <a16:creationId xmlns:a16="http://schemas.microsoft.com/office/drawing/2014/main" id="{7542ED81-D2DE-8B80-8A15-E80348251D4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05568" y="0"/>
            <a:ext cx="13797567" cy="6858000"/>
          </a:xfrm>
          <a:prstGeom prst="rect">
            <a:avLst/>
          </a:prstGeom>
        </p:spPr>
      </p:pic>
      <p:sp>
        <p:nvSpPr>
          <p:cNvPr id="2" name="Title 1">
            <a:extLst>
              <a:ext uri="{FF2B5EF4-FFF2-40B4-BE49-F238E27FC236}">
                <a16:creationId xmlns:a16="http://schemas.microsoft.com/office/drawing/2014/main" id="{E1058788-1701-1498-C34B-66362AD462E7}"/>
              </a:ext>
            </a:extLst>
          </p:cNvPr>
          <p:cNvSpPr>
            <a:spLocks noGrp="1"/>
          </p:cNvSpPr>
          <p:nvPr>
            <p:ph type="title"/>
          </p:nvPr>
        </p:nvSpPr>
        <p:spPr>
          <a:xfrm>
            <a:off x="-1" y="96033"/>
            <a:ext cx="12191999" cy="768403"/>
          </a:xfrm>
          <a:effectLst>
            <a:outerShdw blurRad="50800" dist="38100" dir="5400000" algn="t" rotWithShape="0">
              <a:prstClr val="black">
                <a:alpha val="40000"/>
              </a:prstClr>
            </a:outerShdw>
          </a:effectLst>
        </p:spPr>
        <p:txBody>
          <a:bodyPr/>
          <a:lstStyle/>
          <a:p>
            <a:pPr algn="ctr"/>
            <a:r>
              <a:rPr lang="en-US">
                <a:solidFill>
                  <a:schemeClr val="bg1"/>
                </a:solidFill>
              </a:rPr>
              <a:t>Prioritize for Impact</a:t>
            </a:r>
          </a:p>
        </p:txBody>
      </p:sp>
      <p:sp>
        <p:nvSpPr>
          <p:cNvPr id="3" name="Content Placeholder 2">
            <a:extLst>
              <a:ext uri="{FF2B5EF4-FFF2-40B4-BE49-F238E27FC236}">
                <a16:creationId xmlns:a16="http://schemas.microsoft.com/office/drawing/2014/main" id="{AE8A3F94-B981-964E-837A-DF2BDCFE3565}"/>
              </a:ext>
            </a:extLst>
          </p:cNvPr>
          <p:cNvSpPr>
            <a:spLocks noGrp="1"/>
          </p:cNvSpPr>
          <p:nvPr>
            <p:ph sz="half" idx="14"/>
          </p:nvPr>
        </p:nvSpPr>
        <p:spPr>
          <a:xfrm>
            <a:off x="4412932" y="901522"/>
            <a:ext cx="6946234" cy="3141090"/>
          </a:xfrm>
          <a:effectLst/>
        </p:spPr>
        <p:txBody>
          <a:bodyPr>
            <a:noAutofit/>
          </a:bodyPr>
          <a:lstStyle/>
          <a:p>
            <a:r>
              <a:rPr lang="en-US" sz="2800">
                <a:solidFill>
                  <a:schemeClr val="bg1"/>
                </a:solidFill>
                <a:highlight>
                  <a:srgbClr val="FF0000"/>
                </a:highlight>
              </a:rPr>
              <a:t>Customer Impacting (Production)</a:t>
            </a:r>
          </a:p>
          <a:p>
            <a:pPr marL="342900" indent="-342900">
              <a:buFont typeface="Arial" panose="020B0604020202020204" pitchFamily="34" charset="0"/>
              <a:buChar char="•"/>
            </a:pPr>
            <a:r>
              <a:rPr lang="en-US" sz="2800" b="1">
                <a:solidFill>
                  <a:schemeClr val="bg1"/>
                </a:solidFill>
              </a:rPr>
              <a:t>Immediate focus on restoring service</a:t>
            </a:r>
          </a:p>
          <a:p>
            <a:pPr marL="342900" indent="-342900">
              <a:buFont typeface="Arial" panose="020B0604020202020204" pitchFamily="34" charset="0"/>
              <a:buChar char="•"/>
            </a:pPr>
            <a:r>
              <a:rPr lang="en-US" sz="2800">
                <a:solidFill>
                  <a:schemeClr val="bg1"/>
                </a:solidFill>
              </a:rPr>
              <a:t>Monitoring &amp; Analysis</a:t>
            </a:r>
          </a:p>
          <a:p>
            <a:pPr marL="342900" indent="-342900">
              <a:buFont typeface="Arial" panose="020B0604020202020204" pitchFamily="34" charset="0"/>
              <a:buChar char="•"/>
            </a:pPr>
            <a:r>
              <a:rPr lang="en-US" sz="2800">
                <a:solidFill>
                  <a:schemeClr val="bg1"/>
                </a:solidFill>
              </a:rPr>
              <a:t>Apply fix</a:t>
            </a:r>
          </a:p>
          <a:p>
            <a:pPr marL="342900" indent="-342900">
              <a:buFont typeface="Arial" panose="020B0604020202020204" pitchFamily="34" charset="0"/>
              <a:buChar char="•"/>
            </a:pPr>
            <a:r>
              <a:rPr lang="en-US" sz="2800">
                <a:solidFill>
                  <a:schemeClr val="bg1"/>
                </a:solidFill>
              </a:rPr>
              <a:t>Test &amp; Observe</a:t>
            </a:r>
          </a:p>
        </p:txBody>
      </p:sp>
      <p:sp>
        <p:nvSpPr>
          <p:cNvPr id="4" name="Slide Number Placeholder 3">
            <a:extLst>
              <a:ext uri="{FF2B5EF4-FFF2-40B4-BE49-F238E27FC236}">
                <a16:creationId xmlns:a16="http://schemas.microsoft.com/office/drawing/2014/main" id="{91D877A2-2985-D5A1-5CAB-76F88C4C2178}"/>
              </a:ext>
            </a:extLst>
          </p:cNvPr>
          <p:cNvSpPr>
            <a:spLocks noGrp="1"/>
          </p:cNvSpPr>
          <p:nvPr>
            <p:ph type="sldNum" sz="quarter" idx="12"/>
          </p:nvPr>
        </p:nvSpPr>
        <p:spPr>
          <a:xfrm>
            <a:off x="11512562" y="6492875"/>
            <a:ext cx="606457" cy="365125"/>
          </a:xfrm>
        </p:spPr>
        <p:txBody>
          <a:bodyPr/>
          <a:lstStyle/>
          <a:p>
            <a:fld id="{B5CEABB6-07DC-46E8-9B57-56EC44A396E5}" type="slidenum">
              <a:rPr lang="en-US" smtClean="0"/>
              <a:pPr/>
              <a:t>15</a:t>
            </a:fld>
            <a:endParaRPr lang="en-US"/>
          </a:p>
        </p:txBody>
      </p:sp>
      <p:sp>
        <p:nvSpPr>
          <p:cNvPr id="5" name="Content Placeholder 2">
            <a:extLst>
              <a:ext uri="{FF2B5EF4-FFF2-40B4-BE49-F238E27FC236}">
                <a16:creationId xmlns:a16="http://schemas.microsoft.com/office/drawing/2014/main" id="{06EFB72B-1831-3F81-DA5C-2A51201FA057}"/>
              </a:ext>
            </a:extLst>
          </p:cNvPr>
          <p:cNvSpPr txBox="1">
            <a:spLocks/>
          </p:cNvSpPr>
          <p:nvPr/>
        </p:nvSpPr>
        <p:spPr>
          <a:xfrm>
            <a:off x="4412932" y="3917220"/>
            <a:ext cx="7281085" cy="2844747"/>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0"/>
              </a:spcBef>
              <a:spcAft>
                <a:spcPts val="0"/>
              </a:spcAft>
              <a:buFont typeface="Arial" panose="020B0604020202020204" pitchFamily="34" charset="0"/>
              <a:buNone/>
              <a:defRPr sz="24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en-US" b="0" i="0" u="none" strike="noStrike" kern="1200" baseline="0">
                <a:solidFill>
                  <a:srgbClr val="FFFFFF"/>
                </a:solidFill>
                <a:highlight>
                  <a:srgbClr val="008000"/>
                </a:highlight>
                <a:latin typeface="Avenir Next LT Pro" panose="020B0504020202020204" pitchFamily="34" charset="0"/>
              </a:rPr>
              <a:t>Little to No Customer Impact (Non-Production)</a:t>
            </a:r>
          </a:p>
          <a:p>
            <a:pPr marL="342900" indent="-342900">
              <a:lnSpc>
                <a:spcPct val="140000"/>
              </a:lnSpc>
              <a:buSzPts val="2200"/>
              <a:buFont typeface="Arial" panose="020B0604020202020204" pitchFamily="34" charset="0"/>
              <a:buChar char="•"/>
            </a:pPr>
            <a:r>
              <a:rPr lang="en-US" sz="2800">
                <a:solidFill>
                  <a:schemeClr val="bg1"/>
                </a:solidFill>
              </a:rPr>
              <a:t>Monitoring &amp; Analysis</a:t>
            </a:r>
          </a:p>
          <a:p>
            <a:pPr marL="342900" indent="-342900">
              <a:lnSpc>
                <a:spcPct val="140000"/>
              </a:lnSpc>
              <a:buSzPts val="2200"/>
              <a:buFont typeface="Arial" panose="020B0604020202020204" pitchFamily="34" charset="0"/>
              <a:buChar char="•"/>
            </a:pPr>
            <a:r>
              <a:rPr lang="en-US" sz="2800">
                <a:solidFill>
                  <a:schemeClr val="bg1"/>
                </a:solidFill>
              </a:rPr>
              <a:t>Apply Fix</a:t>
            </a:r>
          </a:p>
          <a:p>
            <a:pPr marL="342900" indent="-342900">
              <a:lnSpc>
                <a:spcPct val="140000"/>
              </a:lnSpc>
              <a:buSzPts val="2200"/>
              <a:buFont typeface="Arial" panose="020B0604020202020204" pitchFamily="34" charset="0"/>
              <a:buChar char="•"/>
            </a:pPr>
            <a:r>
              <a:rPr lang="en-US" sz="2800">
                <a:solidFill>
                  <a:schemeClr val="bg1"/>
                </a:solidFill>
              </a:rPr>
              <a:t>Test &amp; Observe</a:t>
            </a:r>
          </a:p>
          <a:p>
            <a:pPr marL="342900" indent="-342900">
              <a:lnSpc>
                <a:spcPct val="140000"/>
              </a:lnSpc>
              <a:buSzPts val="2200"/>
              <a:buFont typeface="Arial" panose="020B0604020202020204" pitchFamily="34" charset="0"/>
              <a:buChar char="•"/>
            </a:pPr>
            <a:r>
              <a:rPr lang="en-US" sz="2800">
                <a:solidFill>
                  <a:schemeClr val="bg1"/>
                </a:solidFill>
              </a:rPr>
              <a:t>Restore service</a:t>
            </a:r>
            <a:endParaRPr lang="en-US" sz="3200">
              <a:solidFill>
                <a:schemeClr val="bg1"/>
              </a:solidFill>
            </a:endParaRPr>
          </a:p>
        </p:txBody>
      </p:sp>
    </p:spTree>
    <p:custDataLst>
      <p:tags r:id="rId1"/>
    </p:custDataLst>
    <p:extLst>
      <p:ext uri="{BB962C8B-B14F-4D97-AF65-F5344CB8AC3E}">
        <p14:creationId xmlns:p14="http://schemas.microsoft.com/office/powerpoint/2010/main" val="57627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4438-8740-E014-404F-1BF333C5484D}"/>
              </a:ext>
            </a:extLst>
          </p:cNvPr>
          <p:cNvSpPr>
            <a:spLocks noGrp="1"/>
          </p:cNvSpPr>
          <p:nvPr>
            <p:ph type="ctrTitle"/>
          </p:nvPr>
        </p:nvSpPr>
        <p:spPr/>
        <p:txBody>
          <a:bodyPr/>
          <a:lstStyle/>
          <a:p>
            <a:r>
              <a:rPr lang="en-US" dirty="0"/>
              <a:t>YAK Shaving – persevering processes/challenges </a:t>
            </a:r>
          </a:p>
        </p:txBody>
      </p:sp>
      <p:sp>
        <p:nvSpPr>
          <p:cNvPr id="6" name="Subtitle 5">
            <a:extLst>
              <a:ext uri="{FF2B5EF4-FFF2-40B4-BE49-F238E27FC236}">
                <a16:creationId xmlns:a16="http://schemas.microsoft.com/office/drawing/2014/main" id="{D86215D9-F082-5BFC-CF2E-42502277EBC3}"/>
              </a:ext>
            </a:extLst>
          </p:cNvPr>
          <p:cNvSpPr>
            <a:spLocks noGrp="1"/>
          </p:cNvSpPr>
          <p:nvPr>
            <p:ph type="subTitle" idx="1"/>
          </p:nvPr>
        </p:nvSpPr>
        <p:spPr>
          <a:xfrm>
            <a:off x="810001" y="5280846"/>
            <a:ext cx="10572000" cy="921834"/>
          </a:xfrm>
        </p:spPr>
        <p:txBody>
          <a:bodyPr>
            <a:normAutofit/>
          </a:bodyPr>
          <a:lstStyle/>
          <a:p>
            <a:r>
              <a:rPr lang="en-US" dirty="0"/>
              <a:t>New scenario touching a point we haven’t in the others</a:t>
            </a:r>
          </a:p>
          <a:p>
            <a:r>
              <a:rPr lang="en-US" dirty="0"/>
              <a:t>Lower priority after updating CVE scenario</a:t>
            </a:r>
          </a:p>
        </p:txBody>
      </p:sp>
    </p:spTree>
    <p:custDataLst>
      <p:tags r:id="rId1"/>
    </p:custDataLst>
    <p:extLst>
      <p:ext uri="{BB962C8B-B14F-4D97-AF65-F5344CB8AC3E}">
        <p14:creationId xmlns:p14="http://schemas.microsoft.com/office/powerpoint/2010/main" val="631696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9DDA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A778-8A10-1E84-27D0-BCA0BBE13686}"/>
              </a:ext>
            </a:extLst>
          </p:cNvPr>
          <p:cNvSpPr>
            <a:spLocks noGrp="1"/>
          </p:cNvSpPr>
          <p:nvPr>
            <p:ph type="title"/>
          </p:nvPr>
        </p:nvSpPr>
        <p:spPr>
          <a:xfrm>
            <a:off x="764155" y="896112"/>
            <a:ext cx="10665845" cy="1325563"/>
          </a:xfrm>
          <a:effectLst>
            <a:outerShdw blurRad="50800" dist="38100" dir="8100000" algn="tr" rotWithShape="0">
              <a:prstClr val="black">
                <a:alpha val="40000"/>
              </a:prstClr>
            </a:outerShdw>
          </a:effectLst>
        </p:spPr>
        <p:txBody>
          <a:bodyPr anchor="t">
            <a:normAutofit/>
          </a:bodyPr>
          <a:lstStyle/>
          <a:p>
            <a:r>
              <a:rPr lang="en-US" sz="4400"/>
              <a:t>Start small &amp; Simple</a:t>
            </a:r>
          </a:p>
        </p:txBody>
      </p:sp>
      <p:sp>
        <p:nvSpPr>
          <p:cNvPr id="4" name="Slide Number Placeholder 3">
            <a:extLst>
              <a:ext uri="{FF2B5EF4-FFF2-40B4-BE49-F238E27FC236}">
                <a16:creationId xmlns:a16="http://schemas.microsoft.com/office/drawing/2014/main" id="{87E9B247-35BC-35E2-9102-2CA842359AF9}"/>
              </a:ext>
            </a:extLst>
          </p:cNvPr>
          <p:cNvSpPr>
            <a:spLocks noGrp="1"/>
          </p:cNvSpPr>
          <p:nvPr>
            <p:ph type="sldNum" sz="quarter" idx="12"/>
          </p:nvPr>
        </p:nvSpPr>
        <p:spPr>
          <a:xfrm>
            <a:off x="10968175" y="6356350"/>
            <a:ext cx="457200" cy="365125"/>
          </a:xfrm>
        </p:spPr>
        <p:txBody>
          <a:bodyPr anchor="ctr">
            <a:normAutofit fontScale="92500"/>
          </a:bodyPr>
          <a:lstStyle/>
          <a:p>
            <a:pPr>
              <a:spcAft>
                <a:spcPts val="600"/>
              </a:spcAft>
            </a:pPr>
            <a:fld id="{B5CEABB6-07DC-46E8-9B57-56EC44A396E5}" type="slidenum">
              <a:rPr lang="en-US" smtClean="0"/>
              <a:pPr>
                <a:spcAft>
                  <a:spcPts val="600"/>
                </a:spcAft>
              </a:pPr>
              <a:t>17</a:t>
            </a:fld>
            <a:endParaRPr lang="en-US"/>
          </a:p>
        </p:txBody>
      </p:sp>
      <p:graphicFrame>
        <p:nvGraphicFramePr>
          <p:cNvPr id="6" name="Content Placeholder 2">
            <a:extLst>
              <a:ext uri="{FF2B5EF4-FFF2-40B4-BE49-F238E27FC236}">
                <a16:creationId xmlns:a16="http://schemas.microsoft.com/office/drawing/2014/main" id="{413E9DA0-8119-5819-263B-3D7AA13E6785}"/>
              </a:ext>
            </a:extLst>
          </p:cNvPr>
          <p:cNvGraphicFramePr>
            <a:graphicFrameLocks noGrp="1"/>
          </p:cNvGraphicFramePr>
          <p:nvPr>
            <p:ph type="tbl" sz="quarter" idx="13"/>
          </p:nvPr>
        </p:nvGraphicFramePr>
        <p:xfrm>
          <a:off x="762000" y="2417763"/>
          <a:ext cx="10665845" cy="36782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47268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graphicEl>
                                              <a:dgm id="{8E60648A-8FE7-4375-BD8E-2B8627260015}"/>
                                            </p:graphicEl>
                                          </p:spTgt>
                                        </p:tgtEl>
                                        <p:attrNameLst>
                                          <p:attrName>style.visibility</p:attrName>
                                        </p:attrNameLst>
                                      </p:cBhvr>
                                      <p:to>
                                        <p:strVal val="visible"/>
                                      </p:to>
                                    </p:set>
                                    <p:anim calcmode="lin" valueType="num">
                                      <p:cBhvr additive="base">
                                        <p:cTn id="7" dur="500" fill="hold"/>
                                        <p:tgtEl>
                                          <p:spTgt spid="6">
                                            <p:graphicEl>
                                              <a:dgm id="{8E60648A-8FE7-4375-BD8E-2B8627260015}"/>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graphicEl>
                                              <a:dgm id="{8E60648A-8FE7-4375-BD8E-2B8627260015}"/>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graphicEl>
                                              <a:dgm id="{164CCCC4-8A58-4155-96F1-526B043E5F30}"/>
                                            </p:graphicEl>
                                          </p:spTgt>
                                        </p:tgtEl>
                                        <p:attrNameLst>
                                          <p:attrName>style.visibility</p:attrName>
                                        </p:attrNameLst>
                                      </p:cBhvr>
                                      <p:to>
                                        <p:strVal val="visible"/>
                                      </p:to>
                                    </p:set>
                                    <p:anim calcmode="lin" valueType="num">
                                      <p:cBhvr additive="base">
                                        <p:cTn id="13" dur="500" fill="hold"/>
                                        <p:tgtEl>
                                          <p:spTgt spid="6">
                                            <p:graphicEl>
                                              <a:dgm id="{164CCCC4-8A58-4155-96F1-526B043E5F30}"/>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graphicEl>
                                              <a:dgm id="{164CCCC4-8A58-4155-96F1-526B043E5F30}"/>
                                            </p:graphic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graphicEl>
                                              <a:dgm id="{CE0F79D3-15A8-4103-B364-41BBF66A9762}"/>
                                            </p:graphicEl>
                                          </p:spTgt>
                                        </p:tgtEl>
                                        <p:attrNameLst>
                                          <p:attrName>style.visibility</p:attrName>
                                        </p:attrNameLst>
                                      </p:cBhvr>
                                      <p:to>
                                        <p:strVal val="visible"/>
                                      </p:to>
                                    </p:set>
                                    <p:anim calcmode="lin" valueType="num">
                                      <p:cBhvr additive="base">
                                        <p:cTn id="19" dur="500" fill="hold"/>
                                        <p:tgtEl>
                                          <p:spTgt spid="6">
                                            <p:graphicEl>
                                              <a:dgm id="{CE0F79D3-15A8-4103-B364-41BBF66A9762}"/>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graphicEl>
                                              <a:dgm id="{CE0F79D3-15A8-4103-B364-41BBF66A9762}"/>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F9DDA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871B0-43AD-83A2-E69C-4B961A1D0D36}"/>
              </a:ext>
            </a:extLst>
          </p:cNvPr>
          <p:cNvSpPr>
            <a:spLocks noGrp="1"/>
          </p:cNvSpPr>
          <p:nvPr>
            <p:ph type="title"/>
          </p:nvPr>
        </p:nvSpPr>
        <p:spPr>
          <a:xfrm>
            <a:off x="771736" y="896112"/>
            <a:ext cx="9389288" cy="1362456"/>
          </a:xfrm>
          <a:effectLst>
            <a:outerShdw blurRad="50800" dist="38100" dir="10800000" algn="r" rotWithShape="0">
              <a:prstClr val="black">
                <a:alpha val="40000"/>
              </a:prstClr>
            </a:outerShdw>
          </a:effectLst>
        </p:spPr>
        <p:txBody>
          <a:bodyPr anchor="t">
            <a:normAutofit/>
          </a:bodyPr>
          <a:lstStyle/>
          <a:p>
            <a:r>
              <a:rPr lang="en-US"/>
              <a:t>Local</a:t>
            </a:r>
            <a:br>
              <a:rPr lang="en-US" sz="2800"/>
            </a:br>
            <a:r>
              <a:rPr lang="en-US" sz="2800"/>
              <a:t>Running App Locally to Troubleshoot</a:t>
            </a:r>
          </a:p>
        </p:txBody>
      </p:sp>
      <p:sp>
        <p:nvSpPr>
          <p:cNvPr id="4" name="Slide Number Placeholder 3">
            <a:extLst>
              <a:ext uri="{FF2B5EF4-FFF2-40B4-BE49-F238E27FC236}">
                <a16:creationId xmlns:a16="http://schemas.microsoft.com/office/drawing/2014/main" id="{7CC94AEB-731A-28FF-6BBF-2EF801708EF1}"/>
              </a:ext>
            </a:extLst>
          </p:cNvPr>
          <p:cNvSpPr>
            <a:spLocks noGrp="1"/>
          </p:cNvSpPr>
          <p:nvPr>
            <p:ph type="sldNum" sz="quarter" idx="12"/>
          </p:nvPr>
        </p:nvSpPr>
        <p:spPr>
          <a:xfrm>
            <a:off x="11123295" y="6356350"/>
            <a:ext cx="457200" cy="365125"/>
          </a:xfrm>
        </p:spPr>
        <p:txBody>
          <a:bodyPr anchor="ctr">
            <a:normAutofit fontScale="92500"/>
          </a:bodyPr>
          <a:lstStyle/>
          <a:p>
            <a:pPr>
              <a:spcAft>
                <a:spcPts val="600"/>
              </a:spcAft>
            </a:pPr>
            <a:fld id="{B5CEABB6-07DC-46E8-9B57-56EC44A396E5}" type="slidenum">
              <a:rPr lang="en-US" smtClean="0"/>
              <a:pPr>
                <a:spcAft>
                  <a:spcPts val="600"/>
                </a:spcAft>
              </a:pPr>
              <a:t>18</a:t>
            </a:fld>
            <a:endParaRPr lang="en-US"/>
          </a:p>
        </p:txBody>
      </p:sp>
      <p:sp>
        <p:nvSpPr>
          <p:cNvPr id="3" name="Content Placeholder 2">
            <a:extLst>
              <a:ext uri="{FF2B5EF4-FFF2-40B4-BE49-F238E27FC236}">
                <a16:creationId xmlns:a16="http://schemas.microsoft.com/office/drawing/2014/main" id="{2DE6CB9B-2146-DF8A-B764-8A103E72D19E}"/>
              </a:ext>
            </a:extLst>
          </p:cNvPr>
          <p:cNvSpPr>
            <a:spLocks noGrp="1"/>
          </p:cNvSpPr>
          <p:nvPr>
            <p:ph sz="half" idx="14"/>
          </p:nvPr>
        </p:nvSpPr>
        <p:spPr>
          <a:xfrm>
            <a:off x="68688" y="2590800"/>
            <a:ext cx="5218082" cy="3505200"/>
          </a:xfrm>
          <a:effectLst/>
        </p:spPr>
        <p:txBody>
          <a:bodyPr>
            <a:normAutofit/>
          </a:bodyPr>
          <a:lstStyle/>
          <a:p>
            <a:pPr marL="800100" lvl="1" indent="-342900"/>
            <a:r>
              <a:rPr lang="en-US" sz="2400">
                <a:solidFill>
                  <a:schemeClr val="bg1"/>
                </a:solidFill>
              </a:rPr>
              <a:t>Recreate and observe</a:t>
            </a:r>
          </a:p>
          <a:p>
            <a:pPr marL="800100" lvl="1" indent="-342900"/>
            <a:r>
              <a:rPr lang="en-US" sz="2400">
                <a:solidFill>
                  <a:schemeClr val="bg1"/>
                </a:solidFill>
              </a:rPr>
              <a:t>Environment parity is critical</a:t>
            </a:r>
          </a:p>
          <a:p>
            <a:pPr marL="800100" lvl="1" indent="-342900"/>
            <a:r>
              <a:rPr lang="en-US" sz="2400">
                <a:solidFill>
                  <a:schemeClr val="bg1"/>
                </a:solidFill>
              </a:rPr>
              <a:t>Greatest control here</a:t>
            </a:r>
          </a:p>
          <a:p>
            <a:pPr marL="1257300" lvl="2" indent="-342900"/>
            <a:r>
              <a:rPr lang="en-US" sz="2400">
                <a:solidFill>
                  <a:schemeClr val="bg1"/>
                </a:solidFill>
              </a:rPr>
              <a:t>Increase add logging</a:t>
            </a:r>
          </a:p>
          <a:p>
            <a:pPr marL="1257300" lvl="2" indent="-342900"/>
            <a:r>
              <a:rPr lang="en-US" sz="2400">
                <a:solidFill>
                  <a:schemeClr val="bg1"/>
                </a:solidFill>
              </a:rPr>
              <a:t>Debug and step through</a:t>
            </a:r>
          </a:p>
          <a:p>
            <a:pPr marL="1257300" lvl="2" indent="-342900"/>
            <a:r>
              <a:rPr lang="en-US" sz="2400">
                <a:solidFill>
                  <a:schemeClr val="bg1"/>
                </a:solidFill>
              </a:rPr>
              <a:t>Quick trial and error</a:t>
            </a:r>
          </a:p>
        </p:txBody>
      </p:sp>
      <p:pic>
        <p:nvPicPr>
          <p:cNvPr id="1026" name="Picture 2" descr="Debugging diagram">
            <a:extLst>
              <a:ext uri="{FF2B5EF4-FFF2-40B4-BE49-F238E27FC236}">
                <a16:creationId xmlns:a16="http://schemas.microsoft.com/office/drawing/2014/main" id="{0FE60950-3944-8A75-FD3A-9686709AEA4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48225" y="2137084"/>
            <a:ext cx="5966891" cy="3970568"/>
          </a:xfrm>
          <a:prstGeom prst="rect">
            <a:avLst/>
          </a:prstGeom>
          <a:solidFill>
            <a:srgbClr val="FFFFFF"/>
          </a:solidFill>
        </p:spPr>
      </p:pic>
    </p:spTree>
    <p:custDataLst>
      <p:tags r:id="rId1"/>
    </p:custDataLst>
    <p:extLst>
      <p:ext uri="{BB962C8B-B14F-4D97-AF65-F5344CB8AC3E}">
        <p14:creationId xmlns:p14="http://schemas.microsoft.com/office/powerpoint/2010/main" val="312962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F9DDA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4199-7E0B-FF4B-4806-DADD15CDB6A9}"/>
              </a:ext>
            </a:extLst>
          </p:cNvPr>
          <p:cNvSpPr>
            <a:spLocks noGrp="1"/>
          </p:cNvSpPr>
          <p:nvPr>
            <p:ph type="title"/>
          </p:nvPr>
        </p:nvSpPr>
        <p:spPr>
          <a:xfrm>
            <a:off x="1552574" y="896111"/>
            <a:ext cx="9866540" cy="1358140"/>
          </a:xfrm>
          <a:effectLst>
            <a:outerShdw blurRad="50800" dist="38100" dir="10800000" algn="r" rotWithShape="0">
              <a:prstClr val="black">
                <a:alpha val="40000"/>
              </a:prstClr>
            </a:outerShdw>
          </a:effectLst>
        </p:spPr>
        <p:txBody>
          <a:bodyPr anchor="t">
            <a:normAutofit fontScale="90000"/>
          </a:bodyPr>
          <a:lstStyle/>
          <a:p>
            <a:r>
              <a:rPr lang="en-US">
                <a:solidFill>
                  <a:schemeClr val="accent1"/>
                </a:solidFill>
              </a:rPr>
              <a:t>Deployed</a:t>
            </a:r>
            <a:br>
              <a:rPr lang="en-US">
                <a:solidFill>
                  <a:schemeClr val="accent1"/>
                </a:solidFill>
              </a:rPr>
            </a:br>
            <a:r>
              <a:rPr lang="en-US" sz="3100">
                <a:solidFill>
                  <a:schemeClr val="accent1"/>
                </a:solidFill>
              </a:rPr>
              <a:t>App Deployed in Test Environment Troubleshooting</a:t>
            </a:r>
            <a:endParaRPr lang="en-US">
              <a:solidFill>
                <a:schemeClr val="accent1"/>
              </a:solidFill>
            </a:endParaRPr>
          </a:p>
        </p:txBody>
      </p:sp>
      <p:pic>
        <p:nvPicPr>
          <p:cNvPr id="6" name="Picture 5" descr="A diagram of a container&#10;&#10;Description automatically generated">
            <a:extLst>
              <a:ext uri="{FF2B5EF4-FFF2-40B4-BE49-F238E27FC236}">
                <a16:creationId xmlns:a16="http://schemas.microsoft.com/office/drawing/2014/main" id="{3AF6A690-0A0A-585B-FAF0-9E16BB4EF5AE}"/>
              </a:ext>
            </a:extLst>
          </p:cNvPr>
          <p:cNvPicPr>
            <a:picLocks noChangeAspect="1"/>
          </p:cNvPicPr>
          <p:nvPr/>
        </p:nvPicPr>
        <p:blipFill>
          <a:blip r:embed="rId4"/>
          <a:stretch>
            <a:fillRect/>
          </a:stretch>
        </p:blipFill>
        <p:spPr>
          <a:xfrm>
            <a:off x="5031867" y="2431406"/>
            <a:ext cx="6477952" cy="3530483"/>
          </a:xfrm>
          <a:prstGeom prst="rect">
            <a:avLst/>
          </a:prstGeom>
          <a:noFill/>
        </p:spPr>
      </p:pic>
      <p:sp>
        <p:nvSpPr>
          <p:cNvPr id="3" name="Content Placeholder 2">
            <a:extLst>
              <a:ext uri="{FF2B5EF4-FFF2-40B4-BE49-F238E27FC236}">
                <a16:creationId xmlns:a16="http://schemas.microsoft.com/office/drawing/2014/main" id="{389747AB-8F40-4D1C-4A79-B5D97C972213}"/>
              </a:ext>
            </a:extLst>
          </p:cNvPr>
          <p:cNvSpPr>
            <a:spLocks noGrp="1"/>
          </p:cNvSpPr>
          <p:nvPr>
            <p:ph type="body" sz="quarter" idx="14"/>
          </p:nvPr>
        </p:nvSpPr>
        <p:spPr>
          <a:xfrm>
            <a:off x="373487" y="2317047"/>
            <a:ext cx="4320216" cy="3759200"/>
          </a:xfrm>
          <a:effectLst/>
        </p:spPr>
        <p:txBody>
          <a:bodyPr>
            <a:noAutofit/>
          </a:bodyPr>
          <a:lstStyle/>
          <a:p>
            <a:pPr marL="342900" indent="-342900">
              <a:lnSpc>
                <a:spcPct val="90000"/>
              </a:lnSpc>
              <a:buFont typeface="Arial" panose="020B0604020202020204" pitchFamily="34" charset="0"/>
              <a:buChar char="•"/>
            </a:pPr>
            <a:r>
              <a:rPr lang="en-US" sz="2400"/>
              <a:t>Pods down?</a:t>
            </a:r>
          </a:p>
          <a:p>
            <a:pPr lvl="1">
              <a:lnSpc>
                <a:spcPct val="90000"/>
              </a:lnSpc>
              <a:buFont typeface="Arial" panose="020B0604020202020204" pitchFamily="34" charset="0"/>
              <a:buChar char="•"/>
            </a:pPr>
            <a:r>
              <a:rPr lang="en-US" sz="2400"/>
              <a:t>Describe the pod and look at the events</a:t>
            </a:r>
          </a:p>
          <a:p>
            <a:pPr marL="342900" indent="-342900">
              <a:lnSpc>
                <a:spcPct val="90000"/>
              </a:lnSpc>
              <a:buFont typeface="Arial" panose="020B0604020202020204" pitchFamily="34" charset="0"/>
              <a:buChar char="•"/>
            </a:pPr>
            <a:r>
              <a:rPr lang="en-US" sz="2400"/>
              <a:t>Pod up?</a:t>
            </a:r>
          </a:p>
          <a:p>
            <a:pPr lvl="1">
              <a:lnSpc>
                <a:spcPct val="90000"/>
              </a:lnSpc>
              <a:buFont typeface="Arial" panose="020B0604020202020204" pitchFamily="34" charset="0"/>
              <a:buChar char="•"/>
            </a:pPr>
            <a:r>
              <a:rPr lang="en-US" sz="2400"/>
              <a:t>ssh into pod to review logs or check files</a:t>
            </a:r>
          </a:p>
          <a:p>
            <a:pPr marL="342900" indent="-342900">
              <a:lnSpc>
                <a:spcPct val="90000"/>
              </a:lnSpc>
              <a:buFont typeface="Arial" panose="020B0604020202020204" pitchFamily="34" charset="0"/>
              <a:buChar char="•"/>
            </a:pPr>
            <a:r>
              <a:rPr lang="en-US" sz="2400"/>
              <a:t>Begin to validate each part of your deployment:</a:t>
            </a:r>
          </a:p>
        </p:txBody>
      </p:sp>
      <p:sp>
        <p:nvSpPr>
          <p:cNvPr id="4" name="Slide Number Placeholder 3">
            <a:extLst>
              <a:ext uri="{FF2B5EF4-FFF2-40B4-BE49-F238E27FC236}">
                <a16:creationId xmlns:a16="http://schemas.microsoft.com/office/drawing/2014/main" id="{FD325FB6-D2C0-4E43-236B-41433D5D191C}"/>
              </a:ext>
            </a:extLst>
          </p:cNvPr>
          <p:cNvSpPr>
            <a:spLocks noGrp="1"/>
          </p:cNvSpPr>
          <p:nvPr>
            <p:ph type="sldNum" sz="quarter" idx="12"/>
          </p:nvPr>
        </p:nvSpPr>
        <p:spPr>
          <a:xfrm>
            <a:off x="11123295" y="6356350"/>
            <a:ext cx="457200" cy="365125"/>
          </a:xfrm>
        </p:spPr>
        <p:txBody>
          <a:bodyPr anchor="ctr">
            <a:normAutofit fontScale="92500"/>
          </a:bodyPr>
          <a:lstStyle/>
          <a:p>
            <a:pPr>
              <a:spcAft>
                <a:spcPts val="600"/>
              </a:spcAft>
            </a:pPr>
            <a:fld id="{B5CEABB6-07DC-46E8-9B57-56EC44A396E5}" type="slidenum">
              <a:rPr lang="en-US" smtClean="0"/>
              <a:pPr>
                <a:spcAft>
                  <a:spcPts val="600"/>
                </a:spcAft>
              </a:pPr>
              <a:t>19</a:t>
            </a:fld>
            <a:endParaRPr lang="en-US"/>
          </a:p>
        </p:txBody>
      </p:sp>
    </p:spTree>
    <p:custDataLst>
      <p:tags r:id="rId1"/>
    </p:custDataLst>
    <p:extLst>
      <p:ext uri="{BB962C8B-B14F-4D97-AF65-F5344CB8AC3E}">
        <p14:creationId xmlns:p14="http://schemas.microsoft.com/office/powerpoint/2010/main" val="62485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DDA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B48F-11D9-1DCD-57DE-4DB7DF5604D2}"/>
              </a:ext>
            </a:extLst>
          </p:cNvPr>
          <p:cNvSpPr>
            <a:spLocks noGrp="1"/>
          </p:cNvSpPr>
          <p:nvPr>
            <p:ph type="title"/>
          </p:nvPr>
        </p:nvSpPr>
        <p:spPr/>
        <p:txBody>
          <a:bodyPr/>
          <a:lstStyle/>
          <a:p>
            <a:r>
              <a:rPr lang="en-US"/>
              <a:t>Agenda</a:t>
            </a:r>
          </a:p>
        </p:txBody>
      </p:sp>
      <p:graphicFrame>
        <p:nvGraphicFramePr>
          <p:cNvPr id="2052" name="Content Placeholder 2">
            <a:extLst>
              <a:ext uri="{FF2B5EF4-FFF2-40B4-BE49-F238E27FC236}">
                <a16:creationId xmlns:a16="http://schemas.microsoft.com/office/drawing/2014/main" id="{81362482-871E-7137-40E2-7FD8B2DB1A4B}"/>
              </a:ext>
            </a:extLst>
          </p:cNvPr>
          <p:cNvGraphicFramePr>
            <a:graphicFrameLocks noGrp="1"/>
          </p:cNvGraphicFramePr>
          <p:nvPr>
            <p:ph idx="1"/>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Free beachball ball beach vector">
            <a:extLst>
              <a:ext uri="{FF2B5EF4-FFF2-40B4-BE49-F238E27FC236}">
                <a16:creationId xmlns:a16="http://schemas.microsoft.com/office/drawing/2014/main" id="{52A6ACD5-0E1E-FEAA-7699-9675693957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5922" y="68217"/>
            <a:ext cx="3009326" cy="30044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147216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870">
                                          <p:stCondLst>
                                            <p:cond delay="0"/>
                                          </p:stCondLst>
                                        </p:cTn>
                                        <p:tgtEl>
                                          <p:spTgt spid="2050"/>
                                        </p:tgtEl>
                                      </p:cBhvr>
                                    </p:animEffect>
                                    <p:anim calcmode="lin" valueType="num">
                                      <p:cBhvr>
                                        <p:cTn id="8" dur="2733"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2050"/>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2050"/>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2050"/>
                                        </p:tgtEl>
                                        <p:attrNameLst>
                                          <p:attrName>ppt_y</p:attrName>
                                        </p:attrNameLst>
                                      </p:cBhvr>
                                      <p:tavLst>
                                        <p:tav tm="0" fmla="#ppt_y-sin(pi*$)/81">
                                          <p:val>
                                            <p:fltVal val="0"/>
                                          </p:val>
                                        </p:tav>
                                        <p:tav tm="100000">
                                          <p:val>
                                            <p:fltVal val="1"/>
                                          </p:val>
                                        </p:tav>
                                      </p:tavLst>
                                    </p:anim>
                                    <p:animScale>
                                      <p:cBhvr>
                                        <p:cTn id="13" dur="39">
                                          <p:stCondLst>
                                            <p:cond delay="975"/>
                                          </p:stCondLst>
                                        </p:cTn>
                                        <p:tgtEl>
                                          <p:spTgt spid="2050"/>
                                        </p:tgtEl>
                                      </p:cBhvr>
                                      <p:to x="100000" y="60000"/>
                                    </p:animScale>
                                    <p:animScale>
                                      <p:cBhvr>
                                        <p:cTn id="14" dur="249" decel="50000">
                                          <p:stCondLst>
                                            <p:cond delay="1014"/>
                                          </p:stCondLst>
                                        </p:cTn>
                                        <p:tgtEl>
                                          <p:spTgt spid="2050"/>
                                        </p:tgtEl>
                                      </p:cBhvr>
                                      <p:to x="100000" y="100000"/>
                                    </p:animScale>
                                    <p:animScale>
                                      <p:cBhvr>
                                        <p:cTn id="15" dur="39">
                                          <p:stCondLst>
                                            <p:cond delay="1968"/>
                                          </p:stCondLst>
                                        </p:cTn>
                                        <p:tgtEl>
                                          <p:spTgt spid="2050"/>
                                        </p:tgtEl>
                                      </p:cBhvr>
                                      <p:to x="100000" y="80000"/>
                                    </p:animScale>
                                    <p:animScale>
                                      <p:cBhvr>
                                        <p:cTn id="16" dur="249" decel="50000">
                                          <p:stCondLst>
                                            <p:cond delay="2007"/>
                                          </p:stCondLst>
                                        </p:cTn>
                                        <p:tgtEl>
                                          <p:spTgt spid="2050"/>
                                        </p:tgtEl>
                                      </p:cBhvr>
                                      <p:to x="100000" y="100000"/>
                                    </p:animScale>
                                    <p:animScale>
                                      <p:cBhvr>
                                        <p:cTn id="17" dur="39">
                                          <p:stCondLst>
                                            <p:cond delay="2463"/>
                                          </p:stCondLst>
                                        </p:cTn>
                                        <p:tgtEl>
                                          <p:spTgt spid="2050"/>
                                        </p:tgtEl>
                                      </p:cBhvr>
                                      <p:to x="100000" y="90000"/>
                                    </p:animScale>
                                    <p:animScale>
                                      <p:cBhvr>
                                        <p:cTn id="18" dur="249" decel="50000">
                                          <p:stCondLst>
                                            <p:cond delay="2502"/>
                                          </p:stCondLst>
                                        </p:cTn>
                                        <p:tgtEl>
                                          <p:spTgt spid="2050"/>
                                        </p:tgtEl>
                                      </p:cBhvr>
                                      <p:to x="100000" y="100000"/>
                                    </p:animScale>
                                    <p:animScale>
                                      <p:cBhvr>
                                        <p:cTn id="19" dur="39">
                                          <p:stCondLst>
                                            <p:cond delay="2712"/>
                                          </p:stCondLst>
                                        </p:cTn>
                                        <p:tgtEl>
                                          <p:spTgt spid="2050"/>
                                        </p:tgtEl>
                                      </p:cBhvr>
                                      <p:to x="100000" y="95000"/>
                                    </p:animScale>
                                    <p:animScale>
                                      <p:cBhvr>
                                        <p:cTn id="20" dur="249" decel="50000">
                                          <p:stCondLst>
                                            <p:cond delay="2751"/>
                                          </p:stCondLst>
                                        </p:cTn>
                                        <p:tgtEl>
                                          <p:spTgt spid="20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DDA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1B4BB-2CF0-61DB-7CAD-4BF6366B091E}"/>
              </a:ext>
            </a:extLst>
          </p:cNvPr>
          <p:cNvSpPr>
            <a:spLocks noGrp="1"/>
          </p:cNvSpPr>
          <p:nvPr>
            <p:ph type="title"/>
          </p:nvPr>
        </p:nvSpPr>
        <p:spPr>
          <a:effectLst>
            <a:outerShdw blurRad="50800" dist="38100" dir="10800000" algn="r" rotWithShape="0">
              <a:prstClr val="black">
                <a:alpha val="40000"/>
              </a:prstClr>
            </a:outerShdw>
          </a:effectLst>
        </p:spPr>
        <p:txBody>
          <a:bodyPr>
            <a:normAutofit/>
          </a:bodyPr>
          <a:lstStyle/>
          <a:p>
            <a:r>
              <a:rPr lang="en-US"/>
              <a:t>External to you</a:t>
            </a:r>
            <a:br>
              <a:rPr lang="en-US"/>
            </a:br>
            <a:r>
              <a:rPr lang="en-US" sz="2000"/>
              <a:t>Consuming a service/Provider of a service</a:t>
            </a:r>
            <a:endParaRPr lang="en-US"/>
          </a:p>
        </p:txBody>
      </p:sp>
      <p:sp>
        <p:nvSpPr>
          <p:cNvPr id="3" name="Content Placeholder 2">
            <a:extLst>
              <a:ext uri="{FF2B5EF4-FFF2-40B4-BE49-F238E27FC236}">
                <a16:creationId xmlns:a16="http://schemas.microsoft.com/office/drawing/2014/main" id="{C09C0793-3598-ED79-21CC-B0DA046C6AF3}"/>
              </a:ext>
            </a:extLst>
          </p:cNvPr>
          <p:cNvSpPr>
            <a:spLocks noGrp="1"/>
          </p:cNvSpPr>
          <p:nvPr>
            <p:ph type="body" sz="quarter" idx="13"/>
          </p:nvPr>
        </p:nvSpPr>
        <p:spPr>
          <a:effectLst/>
        </p:spPr>
        <p:txBody>
          <a:bodyPr>
            <a:normAutofit/>
          </a:bodyPr>
          <a:lstStyle/>
          <a:p>
            <a:r>
              <a:rPr lang="en-US">
                <a:solidFill>
                  <a:schemeClr val="bg1"/>
                </a:solidFill>
              </a:rPr>
              <a:t>Dig before you call!</a:t>
            </a:r>
          </a:p>
          <a:p>
            <a:pPr lvl="1"/>
            <a:r>
              <a:rPr lang="en-US">
                <a:solidFill>
                  <a:schemeClr val="bg1"/>
                </a:solidFill>
              </a:rPr>
              <a:t>Gather relevant information before engaging another team </a:t>
            </a:r>
          </a:p>
          <a:p>
            <a:r>
              <a:rPr lang="en-US">
                <a:solidFill>
                  <a:schemeClr val="bg1"/>
                </a:solidFill>
              </a:rPr>
              <a:t>You have reached the end of your control</a:t>
            </a:r>
          </a:p>
          <a:p>
            <a:pPr lvl="1"/>
            <a:r>
              <a:rPr lang="en-US">
                <a:solidFill>
                  <a:schemeClr val="bg1"/>
                </a:solidFill>
              </a:rPr>
              <a:t>Be certain you have validated everything on your end</a:t>
            </a:r>
          </a:p>
          <a:p>
            <a:endParaRPr lang="en-US">
              <a:solidFill>
                <a:schemeClr val="bg1"/>
              </a:solidFill>
            </a:endParaRPr>
          </a:p>
        </p:txBody>
      </p:sp>
      <p:sp>
        <p:nvSpPr>
          <p:cNvPr id="4" name="Slide Number Placeholder 3">
            <a:extLst>
              <a:ext uri="{FF2B5EF4-FFF2-40B4-BE49-F238E27FC236}">
                <a16:creationId xmlns:a16="http://schemas.microsoft.com/office/drawing/2014/main" id="{C37F258E-4283-291D-7C0E-6146E5C4BFDB}"/>
              </a:ext>
            </a:extLst>
          </p:cNvPr>
          <p:cNvSpPr>
            <a:spLocks noGrp="1"/>
          </p:cNvSpPr>
          <p:nvPr>
            <p:ph type="sldNum" sz="quarter" idx="12"/>
          </p:nvPr>
        </p:nvSpPr>
        <p:spPr>
          <a:xfrm>
            <a:off x="11607826" y="6492875"/>
            <a:ext cx="584174" cy="365125"/>
          </a:xfrm>
        </p:spPr>
        <p:txBody>
          <a:bodyPr/>
          <a:lstStyle/>
          <a:p>
            <a:fld id="{B5CEABB6-07DC-46E8-9B57-56EC44A396E5}" type="slidenum">
              <a:rPr lang="en-US" smtClean="0"/>
              <a:pPr/>
              <a:t>20</a:t>
            </a:fld>
            <a:endParaRPr lang="en-US"/>
          </a:p>
        </p:txBody>
      </p:sp>
      <p:grpSp>
        <p:nvGrpSpPr>
          <p:cNvPr id="19" name="Group 18">
            <a:extLst>
              <a:ext uri="{FF2B5EF4-FFF2-40B4-BE49-F238E27FC236}">
                <a16:creationId xmlns:a16="http://schemas.microsoft.com/office/drawing/2014/main" id="{7575F23A-E780-0193-7706-D3E2EC5CB2DC}"/>
              </a:ext>
            </a:extLst>
          </p:cNvPr>
          <p:cNvGrpSpPr/>
          <p:nvPr/>
        </p:nvGrpSpPr>
        <p:grpSpPr>
          <a:xfrm>
            <a:off x="5556038" y="2221675"/>
            <a:ext cx="5591556" cy="3281081"/>
            <a:chOff x="5309997" y="2566424"/>
            <a:chExt cx="5591556" cy="3281081"/>
          </a:xfrm>
        </p:grpSpPr>
        <p:grpSp>
          <p:nvGrpSpPr>
            <p:cNvPr id="17" name="Group 16">
              <a:extLst>
                <a:ext uri="{FF2B5EF4-FFF2-40B4-BE49-F238E27FC236}">
                  <a16:creationId xmlns:a16="http://schemas.microsoft.com/office/drawing/2014/main" id="{405EEC53-8202-7945-8720-DE81A8F33898}"/>
                </a:ext>
              </a:extLst>
            </p:cNvPr>
            <p:cNvGrpSpPr/>
            <p:nvPr/>
          </p:nvGrpSpPr>
          <p:grpSpPr>
            <a:xfrm>
              <a:off x="5309997" y="2566424"/>
              <a:ext cx="5591556" cy="3091793"/>
              <a:chOff x="5294376" y="3378708"/>
              <a:chExt cx="5591556" cy="3091793"/>
            </a:xfrm>
          </p:grpSpPr>
          <p:sp>
            <p:nvSpPr>
              <p:cNvPr id="5" name="Rectangle: Rounded Corners 4">
                <a:extLst>
                  <a:ext uri="{FF2B5EF4-FFF2-40B4-BE49-F238E27FC236}">
                    <a16:creationId xmlns:a16="http://schemas.microsoft.com/office/drawing/2014/main" id="{3799C601-E22F-F472-E880-6766E137C3D4}"/>
                  </a:ext>
                </a:extLst>
              </p:cNvPr>
              <p:cNvSpPr/>
              <p:nvPr/>
            </p:nvSpPr>
            <p:spPr>
              <a:xfrm>
                <a:off x="5294376" y="3378708"/>
                <a:ext cx="5591556" cy="3049831"/>
              </a:xfrm>
              <a:prstGeom prst="roundRect">
                <a:avLst/>
              </a:prstGeom>
              <a:solidFill>
                <a:srgbClr val="EB8D0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D99986-B6B6-D8C8-B8E4-800C4ADC9290}"/>
                  </a:ext>
                </a:extLst>
              </p:cNvPr>
              <p:cNvSpPr/>
              <p:nvPr/>
            </p:nvSpPr>
            <p:spPr>
              <a:xfrm>
                <a:off x="5792724" y="3698748"/>
                <a:ext cx="4636008" cy="89154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a:ln w="22225">
                      <a:solidFill>
                        <a:srgbClr val="EB8D0F"/>
                      </a:solidFill>
                      <a:prstDash val="solid"/>
                    </a:ln>
                    <a:solidFill>
                      <a:srgbClr val="EB8D0F"/>
                    </a:solidFill>
                  </a:rPr>
                  <a:t>WARNIING</a:t>
                </a:r>
              </a:p>
            </p:txBody>
          </p:sp>
          <p:sp>
            <p:nvSpPr>
              <p:cNvPr id="7" name="Rectangle 6">
                <a:extLst>
                  <a:ext uri="{FF2B5EF4-FFF2-40B4-BE49-F238E27FC236}">
                    <a16:creationId xmlns:a16="http://schemas.microsoft.com/office/drawing/2014/main" id="{12227D4C-7EC1-A53A-5151-8E56FE0E85C4}"/>
                  </a:ext>
                </a:extLst>
              </p:cNvPr>
              <p:cNvSpPr/>
              <p:nvPr/>
            </p:nvSpPr>
            <p:spPr>
              <a:xfrm>
                <a:off x="5891867" y="4559098"/>
                <a:ext cx="4427815" cy="1754326"/>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DIG BEFORE </a:t>
                </a:r>
              </a:p>
              <a:p>
                <a:pPr algn="ctr"/>
                <a:r>
                  <a:rPr lang="en-US" sz="5400" b="0" cap="none" spc="0">
                    <a:ln w="0"/>
                    <a:solidFill>
                      <a:schemeClr val="tx1"/>
                    </a:solidFill>
                    <a:effectLst>
                      <a:outerShdw blurRad="38100" dist="19050" dir="2700000" algn="tl" rotWithShape="0">
                        <a:schemeClr val="dk1">
                          <a:alpha val="40000"/>
                        </a:schemeClr>
                      </a:outerShdw>
                    </a:effectLst>
                  </a:rPr>
                  <a:t>YOU CALL</a:t>
                </a:r>
              </a:p>
            </p:txBody>
          </p:sp>
          <p:grpSp>
            <p:nvGrpSpPr>
              <p:cNvPr id="13" name="Group 12">
                <a:extLst>
                  <a:ext uri="{FF2B5EF4-FFF2-40B4-BE49-F238E27FC236}">
                    <a16:creationId xmlns:a16="http://schemas.microsoft.com/office/drawing/2014/main" id="{E06F332A-58A8-0107-8141-8BD6FD15F5B8}"/>
                  </a:ext>
                </a:extLst>
              </p:cNvPr>
              <p:cNvGrpSpPr/>
              <p:nvPr/>
            </p:nvGrpSpPr>
            <p:grpSpPr>
              <a:xfrm>
                <a:off x="5458435" y="5295190"/>
                <a:ext cx="886530" cy="1175311"/>
                <a:chOff x="10281557" y="1540456"/>
                <a:chExt cx="924655" cy="1511992"/>
              </a:xfrm>
            </p:grpSpPr>
            <p:pic>
              <p:nvPicPr>
                <p:cNvPr id="10" name="Graphic 9" descr="Monitor with solid fill">
                  <a:extLst>
                    <a:ext uri="{FF2B5EF4-FFF2-40B4-BE49-F238E27FC236}">
                      <a16:creationId xmlns:a16="http://schemas.microsoft.com/office/drawing/2014/main" id="{C04A0C85-9547-E7C6-9E4D-DAC8438F8C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1812" y="1540456"/>
                  <a:ext cx="914400" cy="914400"/>
                </a:xfrm>
                <a:prstGeom prst="rect">
                  <a:avLst/>
                </a:prstGeom>
              </p:spPr>
            </p:pic>
            <p:pic>
              <p:nvPicPr>
                <p:cNvPr id="12" name="Graphic 11" descr="Keyboard with solid fill">
                  <a:extLst>
                    <a:ext uri="{FF2B5EF4-FFF2-40B4-BE49-F238E27FC236}">
                      <a16:creationId xmlns:a16="http://schemas.microsoft.com/office/drawing/2014/main" id="{28A9D8B4-FE67-153C-AC58-BED8E1E632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1557" y="2138048"/>
                  <a:ext cx="914400" cy="914400"/>
                </a:xfrm>
                <a:prstGeom prst="rect">
                  <a:avLst/>
                </a:prstGeom>
              </p:spPr>
            </p:pic>
          </p:grpSp>
          <p:grpSp>
            <p:nvGrpSpPr>
              <p:cNvPr id="14" name="Group 13">
                <a:extLst>
                  <a:ext uri="{FF2B5EF4-FFF2-40B4-BE49-F238E27FC236}">
                    <a16:creationId xmlns:a16="http://schemas.microsoft.com/office/drawing/2014/main" id="{C06596E4-095E-F20B-0506-26A429EE2918}"/>
                  </a:ext>
                </a:extLst>
              </p:cNvPr>
              <p:cNvGrpSpPr/>
              <p:nvPr/>
            </p:nvGrpSpPr>
            <p:grpSpPr>
              <a:xfrm>
                <a:off x="9876414" y="5295190"/>
                <a:ext cx="886533" cy="1175311"/>
                <a:chOff x="10281557" y="1540457"/>
                <a:chExt cx="924658" cy="1511992"/>
              </a:xfrm>
            </p:grpSpPr>
            <p:pic>
              <p:nvPicPr>
                <p:cNvPr id="15" name="Graphic 14" descr="Monitor with solid fill">
                  <a:extLst>
                    <a:ext uri="{FF2B5EF4-FFF2-40B4-BE49-F238E27FC236}">
                      <a16:creationId xmlns:a16="http://schemas.microsoft.com/office/drawing/2014/main" id="{6020E92C-FC48-76A5-75E5-B31724D8D8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1815" y="1540457"/>
                  <a:ext cx="914400" cy="914400"/>
                </a:xfrm>
                <a:prstGeom prst="rect">
                  <a:avLst/>
                </a:prstGeom>
              </p:spPr>
            </p:pic>
            <p:pic>
              <p:nvPicPr>
                <p:cNvPr id="16" name="Graphic 15" descr="Keyboard with solid fill">
                  <a:extLst>
                    <a:ext uri="{FF2B5EF4-FFF2-40B4-BE49-F238E27FC236}">
                      <a16:creationId xmlns:a16="http://schemas.microsoft.com/office/drawing/2014/main" id="{7CB3A011-94F4-B156-3549-27009C0B3D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1557" y="2138049"/>
                  <a:ext cx="914400" cy="914400"/>
                </a:xfrm>
                <a:prstGeom prst="rect">
                  <a:avLst/>
                </a:prstGeom>
              </p:spPr>
            </p:pic>
          </p:grpSp>
        </p:grpSp>
        <p:sp>
          <p:nvSpPr>
            <p:cNvPr id="18" name="TextBox 17">
              <a:extLst>
                <a:ext uri="{FF2B5EF4-FFF2-40B4-BE49-F238E27FC236}">
                  <a16:creationId xmlns:a16="http://schemas.microsoft.com/office/drawing/2014/main" id="{1DA9F32F-DEA1-CDC0-A491-1CB3BF3B75C4}"/>
                </a:ext>
              </a:extLst>
            </p:cNvPr>
            <p:cNvSpPr txBox="1"/>
            <p:nvPr/>
          </p:nvSpPr>
          <p:spPr>
            <a:xfrm>
              <a:off x="5474058" y="5585895"/>
              <a:ext cx="5234169" cy="261610"/>
            </a:xfrm>
            <a:prstGeom prst="rect">
              <a:avLst/>
            </a:prstGeom>
            <a:noFill/>
          </p:spPr>
          <p:txBody>
            <a:bodyPr wrap="square" rtlCol="0">
              <a:spAutoFit/>
            </a:bodyPr>
            <a:lstStyle/>
            <a:p>
              <a:pPr algn="ctr"/>
              <a:r>
                <a:rPr lang="en-US" sz="1100" b="1">
                  <a:solidFill>
                    <a:srgbClr val="FF0000"/>
                  </a:solidFill>
                </a:rPr>
                <a:t>Disclaimer: not applicable when digging in the ground</a:t>
              </a:r>
            </a:p>
          </p:txBody>
        </p:sp>
      </p:grpSp>
    </p:spTree>
    <p:custDataLst>
      <p:tags r:id="rId1"/>
    </p:custDataLst>
    <p:extLst>
      <p:ext uri="{BB962C8B-B14F-4D97-AF65-F5344CB8AC3E}">
        <p14:creationId xmlns:p14="http://schemas.microsoft.com/office/powerpoint/2010/main" val="179155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anim calcmode="lin" valueType="num">
                                      <p:cBhvr>
                                        <p:cTn id="8" dur="2000" fill="hold"/>
                                        <p:tgtEl>
                                          <p:spTgt spid="19"/>
                                        </p:tgtEl>
                                        <p:attrNameLst>
                                          <p:attrName>ppt_w</p:attrName>
                                        </p:attrNameLst>
                                      </p:cBhvr>
                                      <p:tavLst>
                                        <p:tav tm="0" fmla="#ppt_w*sin(2.5*pi*$)">
                                          <p:val>
                                            <p:fltVal val="0"/>
                                          </p:val>
                                        </p:tav>
                                        <p:tav tm="100000">
                                          <p:val>
                                            <p:fltVal val="1"/>
                                          </p:val>
                                        </p:tav>
                                      </p:tavLst>
                                    </p:anim>
                                    <p:anim calcmode="lin" valueType="num">
                                      <p:cBhvr>
                                        <p:cTn id="9"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4F30E2-62EB-0F8C-1B0D-EFC1181A4716}"/>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4">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A846DB-0F38-E992-2E0E-9D5E0EE0E847}"/>
              </a:ext>
            </a:extLst>
          </p:cNvPr>
          <p:cNvSpPr>
            <a:spLocks noGrp="1"/>
          </p:cNvSpPr>
          <p:nvPr>
            <p:ph type="ctrTitle"/>
          </p:nvPr>
        </p:nvSpPr>
        <p:spPr>
          <a:xfrm>
            <a:off x="8134349" y="1819275"/>
            <a:ext cx="3606137" cy="4222087"/>
          </a:xfrm>
        </p:spPr>
        <p:txBody>
          <a:bodyPr anchor="t">
            <a:normAutofit/>
          </a:bodyPr>
          <a:lstStyle/>
          <a:p>
            <a:r>
              <a:rPr lang="en-US" sz="4400" dirty="0" err="1"/>
              <a:t>Kabloom</a:t>
            </a:r>
            <a:r>
              <a:rPr lang="en-US" sz="4400" dirty="0"/>
              <a:t>! </a:t>
            </a:r>
            <a:br>
              <a:rPr lang="en-US" sz="4400" dirty="0"/>
            </a:br>
            <a:r>
              <a:rPr lang="en-US" sz="4400" dirty="0"/>
              <a:t>Nothing Works!</a:t>
            </a:r>
          </a:p>
        </p:txBody>
      </p:sp>
      <p:pic>
        <p:nvPicPr>
          <p:cNvPr id="7" name="Picture 6" descr="A qr code with a white background&#10;&#10;Description automatically generated">
            <a:extLst>
              <a:ext uri="{FF2B5EF4-FFF2-40B4-BE49-F238E27FC236}">
                <a16:creationId xmlns:a16="http://schemas.microsoft.com/office/drawing/2014/main" id="{BC1DDCA0-3FA3-2C36-1E3D-9595C77435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549" y="643467"/>
            <a:ext cx="5397896" cy="5397896"/>
          </a:xfrm>
          <a:prstGeom prst="roundRect">
            <a:avLst>
              <a:gd name="adj" fmla="val 3876"/>
            </a:avLst>
          </a:prstGeom>
          <a:ln>
            <a:solidFill>
              <a:schemeClr val="accent1"/>
            </a:solidFill>
          </a:ln>
          <a:effectLst/>
        </p:spPr>
      </p:pic>
      <p:sp>
        <p:nvSpPr>
          <p:cNvPr id="9" name="TextBox 8">
            <a:extLst>
              <a:ext uri="{FF2B5EF4-FFF2-40B4-BE49-F238E27FC236}">
                <a16:creationId xmlns:a16="http://schemas.microsoft.com/office/drawing/2014/main" id="{0A80D7D8-0CF0-99FF-6BC1-6642AC1DE2E8}"/>
              </a:ext>
            </a:extLst>
          </p:cNvPr>
          <p:cNvSpPr txBox="1"/>
          <p:nvPr/>
        </p:nvSpPr>
        <p:spPr>
          <a:xfrm>
            <a:off x="727592" y="6126516"/>
            <a:ext cx="6099810" cy="646331"/>
          </a:xfrm>
          <a:prstGeom prst="rect">
            <a:avLst/>
          </a:prstGeom>
          <a:noFill/>
        </p:spPr>
        <p:txBody>
          <a:bodyPr wrap="square">
            <a:spAutoFit/>
          </a:bodyPr>
          <a:lstStyle/>
          <a:p>
            <a:pPr algn="ctr"/>
            <a:r>
              <a:rPr lang="en-US" sz="3600" dirty="0"/>
              <a:t>https://bit.ly/CMKabloom</a:t>
            </a:r>
          </a:p>
        </p:txBody>
      </p:sp>
    </p:spTree>
    <p:custDataLst>
      <p:tags r:id="rId1"/>
    </p:custDataLst>
    <p:extLst>
      <p:ext uri="{BB962C8B-B14F-4D97-AF65-F5344CB8AC3E}">
        <p14:creationId xmlns:p14="http://schemas.microsoft.com/office/powerpoint/2010/main" val="224581542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CC38FA-B284-40D6-0E07-E85DB7610C5F}"/>
              </a:ext>
            </a:extLst>
          </p:cNvPr>
          <p:cNvSpPr>
            <a:spLocks noGrp="1"/>
          </p:cNvSpPr>
          <p:nvPr>
            <p:ph type="title"/>
          </p:nvPr>
        </p:nvSpPr>
        <p:spPr>
          <a:xfrm>
            <a:off x="8164749" y="457201"/>
            <a:ext cx="3575737" cy="1332688"/>
          </a:xfrm>
        </p:spPr>
        <p:txBody>
          <a:bodyPr vert="horz" lIns="91440" tIns="45720" rIns="91440" bIns="45720" rtlCol="0" anchor="b">
            <a:normAutofit/>
          </a:bodyPr>
          <a:lstStyle/>
          <a:p>
            <a:pPr algn="ctr">
              <a:lnSpc>
                <a:spcPct val="90000"/>
              </a:lnSpc>
            </a:pPr>
            <a:r>
              <a:rPr lang="en-US" sz="3000">
                <a:solidFill>
                  <a:srgbClr val="FFFFFF"/>
                </a:solidFill>
              </a:rPr>
              <a:t>Embrace the robot overlords</a:t>
            </a:r>
          </a:p>
        </p:txBody>
      </p:sp>
      <p:pic>
        <p:nvPicPr>
          <p:cNvPr id="9" name="Picture 8" descr="A robot on a beach&#10;&#10;Description automatically generated">
            <a:extLst>
              <a:ext uri="{FF2B5EF4-FFF2-40B4-BE49-F238E27FC236}">
                <a16:creationId xmlns:a16="http://schemas.microsoft.com/office/drawing/2014/main" id="{99946176-32E5-D3CA-923B-E36FDD1437A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71311" y="457201"/>
            <a:ext cx="5598156" cy="5584161"/>
          </a:xfrm>
          <a:prstGeom prst="roundRect">
            <a:avLst>
              <a:gd name="adj" fmla="val 3876"/>
            </a:avLst>
          </a:prstGeom>
          <a:ln>
            <a:solidFill>
              <a:schemeClr val="accent1"/>
            </a:solidFill>
          </a:ln>
          <a:effectLst/>
        </p:spPr>
      </p:pic>
      <p:sp>
        <p:nvSpPr>
          <p:cNvPr id="4" name="Slide Number Placeholder 3">
            <a:extLst>
              <a:ext uri="{FF2B5EF4-FFF2-40B4-BE49-F238E27FC236}">
                <a16:creationId xmlns:a16="http://schemas.microsoft.com/office/drawing/2014/main" id="{91428509-3BC9-3886-7BD2-F16BDD06BEEE}"/>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914400">
              <a:spcAft>
                <a:spcPts val="600"/>
              </a:spcAft>
            </a:pPr>
            <a:fld id="{B5CEABB6-07DC-46E8-9B57-56EC44A396E5}" type="slidenum">
              <a:rPr lang="en-US" smtClean="0">
                <a:solidFill>
                  <a:schemeClr val="accent1"/>
                </a:solidFill>
              </a:rPr>
              <a:pPr defTabSz="914400">
                <a:spcAft>
                  <a:spcPts val="600"/>
                </a:spcAft>
              </a:pPr>
              <a:t>22</a:t>
            </a:fld>
            <a:endParaRPr lang="en-US">
              <a:solidFill>
                <a:schemeClr val="accent1"/>
              </a:solidFill>
            </a:endParaRPr>
          </a:p>
        </p:txBody>
      </p:sp>
      <p:sp>
        <p:nvSpPr>
          <p:cNvPr id="3" name="Content Placeholder 2">
            <a:extLst>
              <a:ext uri="{FF2B5EF4-FFF2-40B4-BE49-F238E27FC236}">
                <a16:creationId xmlns:a16="http://schemas.microsoft.com/office/drawing/2014/main" id="{2D3365D5-395B-0D3B-20AF-BA175F94F480}"/>
              </a:ext>
            </a:extLst>
          </p:cNvPr>
          <p:cNvSpPr>
            <a:spLocks noGrp="1"/>
          </p:cNvSpPr>
          <p:nvPr>
            <p:ph sz="half" idx="16"/>
          </p:nvPr>
        </p:nvSpPr>
        <p:spPr>
          <a:xfrm>
            <a:off x="8164749" y="2024743"/>
            <a:ext cx="3575737" cy="4016619"/>
          </a:xfrm>
        </p:spPr>
        <p:txBody>
          <a:bodyPr vert="horz" lIns="91440" tIns="45720" rIns="91440" bIns="45720" rtlCol="0" anchor="ctr">
            <a:normAutofit/>
          </a:bodyPr>
          <a:lstStyle/>
          <a:p>
            <a:pPr marL="342900" indent="-342900">
              <a:buFont typeface="Wingdings 2" charset="2"/>
              <a:buChar char=""/>
            </a:pPr>
            <a:r>
              <a:rPr lang="en-US" sz="1600">
                <a:solidFill>
                  <a:srgbClr val="FFFFFF"/>
                </a:solidFill>
              </a:rPr>
              <a:t>“Google” things that are not company specific</a:t>
            </a:r>
          </a:p>
          <a:p>
            <a:pPr marL="342900" indent="-342900">
              <a:buFont typeface="Wingdings 2" charset="2"/>
              <a:buChar char=""/>
            </a:pPr>
            <a:r>
              <a:rPr lang="en-US" sz="1600">
                <a:solidFill>
                  <a:srgbClr val="FFFFFF"/>
                </a:solidFill>
              </a:rPr>
              <a:t>Understand how to use Gen AI to help</a:t>
            </a:r>
          </a:p>
          <a:p>
            <a:pPr marL="342900" indent="-342900">
              <a:buFont typeface="Wingdings 2" charset="2"/>
              <a:buChar char=""/>
            </a:pPr>
            <a:r>
              <a:rPr lang="en-US" sz="1600">
                <a:solidFill>
                  <a:srgbClr val="FFFFFF"/>
                </a:solidFill>
              </a:rPr>
              <a:t>Search internal repos such as GitHub, SharePoint, and Custom Sites</a:t>
            </a:r>
          </a:p>
          <a:p>
            <a:pPr marL="342900" indent="-342900">
              <a:buFont typeface="Wingdings 2" charset="2"/>
              <a:buChar char=""/>
            </a:pPr>
            <a:r>
              <a:rPr lang="en-US" sz="1600">
                <a:solidFill>
                  <a:srgbClr val="FFFFFF"/>
                </a:solidFill>
              </a:rPr>
              <a:t>Search communication platforms (</a:t>
            </a:r>
            <a:r>
              <a:rPr lang="en-US" sz="1600" err="1">
                <a:solidFill>
                  <a:srgbClr val="FFFFFF"/>
                </a:solidFill>
              </a:rPr>
              <a:t>RocketChat</a:t>
            </a:r>
            <a:r>
              <a:rPr lang="en-US" sz="1600">
                <a:solidFill>
                  <a:srgbClr val="FFFFFF"/>
                </a:solidFill>
              </a:rPr>
              <a:t>, Teams, Outlook, etc.)</a:t>
            </a:r>
          </a:p>
        </p:txBody>
      </p:sp>
      <p:sp>
        <p:nvSpPr>
          <p:cNvPr id="10" name="TextBox 9">
            <a:extLst>
              <a:ext uri="{FF2B5EF4-FFF2-40B4-BE49-F238E27FC236}">
                <a16:creationId xmlns:a16="http://schemas.microsoft.com/office/drawing/2014/main" id="{02D0CEDE-0C53-83B3-6180-73FE1258433F}"/>
              </a:ext>
            </a:extLst>
          </p:cNvPr>
          <p:cNvSpPr txBox="1"/>
          <p:nvPr/>
        </p:nvSpPr>
        <p:spPr>
          <a:xfrm>
            <a:off x="2687721" y="6914547"/>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flickr.com/photos/by_andy/26275507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custDataLst>
      <p:tags r:id="rId1"/>
    </p:custDataLst>
    <p:extLst>
      <p:ext uri="{BB962C8B-B14F-4D97-AF65-F5344CB8AC3E}">
        <p14:creationId xmlns:p14="http://schemas.microsoft.com/office/powerpoint/2010/main" val="38438684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5B4F-5AC3-2E10-A9B2-9F616C6D03B0}"/>
              </a:ext>
            </a:extLst>
          </p:cNvPr>
          <p:cNvSpPr>
            <a:spLocks noGrp="1"/>
          </p:cNvSpPr>
          <p:nvPr>
            <p:ph type="title"/>
          </p:nvPr>
        </p:nvSpPr>
        <p:spPr>
          <a:xfrm>
            <a:off x="0" y="118872"/>
            <a:ext cx="12192000" cy="1362456"/>
          </a:xfrm>
        </p:spPr>
        <p:txBody>
          <a:bodyPr>
            <a:normAutofit/>
          </a:bodyPr>
          <a:lstStyle/>
          <a:p>
            <a:pPr algn="ctr"/>
            <a:r>
              <a:rPr lang="en-US"/>
              <a:t>Try it yourself!</a:t>
            </a:r>
            <a:br>
              <a:rPr lang="en-US"/>
            </a:br>
            <a:r>
              <a:rPr lang="en-US" sz="2200"/>
              <a:t>Your Application Architecture</a:t>
            </a:r>
          </a:p>
        </p:txBody>
      </p:sp>
      <p:sp>
        <p:nvSpPr>
          <p:cNvPr id="3" name="Slide Number Placeholder 2">
            <a:extLst>
              <a:ext uri="{FF2B5EF4-FFF2-40B4-BE49-F238E27FC236}">
                <a16:creationId xmlns:a16="http://schemas.microsoft.com/office/drawing/2014/main" id="{98F24924-44D2-E595-7187-EA9404B1D6A9}"/>
              </a:ext>
            </a:extLst>
          </p:cNvPr>
          <p:cNvSpPr>
            <a:spLocks noGrp="1"/>
          </p:cNvSpPr>
          <p:nvPr>
            <p:ph type="sldNum" sz="quarter" idx="12"/>
          </p:nvPr>
        </p:nvSpPr>
        <p:spPr>
          <a:xfrm>
            <a:off x="11544005" y="6492875"/>
            <a:ext cx="647995" cy="365125"/>
          </a:xfrm>
        </p:spPr>
        <p:txBody>
          <a:bodyPr/>
          <a:lstStyle/>
          <a:p>
            <a:fld id="{B5CEABB6-07DC-46E8-9B57-56EC44A396E5}" type="slidenum">
              <a:rPr lang="en-US" smtClean="0"/>
              <a:pPr/>
              <a:t>23</a:t>
            </a:fld>
            <a:endParaRPr lang="en-US"/>
          </a:p>
        </p:txBody>
      </p:sp>
      <p:pic>
        <p:nvPicPr>
          <p:cNvPr id="7" name="Content Placeholder 5" descr="A red sign with white text&#10;&#10;Description automatically generated">
            <a:hlinkClick r:id="rId5"/>
            <a:extLst>
              <a:ext uri="{FF2B5EF4-FFF2-40B4-BE49-F238E27FC236}">
                <a16:creationId xmlns:a16="http://schemas.microsoft.com/office/drawing/2014/main" id="{9D97E0BE-AD62-A5FC-E5BB-C0D353A826D0}"/>
              </a:ext>
            </a:extLst>
          </p:cNvPr>
          <p:cNvPicPr>
            <a:picLocks noChangeAspect="1"/>
          </p:cNvPicPr>
          <p:nvPr/>
        </p:nvPicPr>
        <p:blipFill>
          <a:blip r:embed="rId6"/>
          <a:stretch>
            <a:fillRect/>
          </a:stretch>
        </p:blipFill>
        <p:spPr>
          <a:xfrm>
            <a:off x="8660870" y="4557657"/>
            <a:ext cx="3014242" cy="859059"/>
          </a:xfrm>
          <a:prstGeom prst="rect">
            <a:avLst/>
          </a:prstGeom>
          <a:noFill/>
        </p:spPr>
      </p:pic>
      <p:sp>
        <p:nvSpPr>
          <p:cNvPr id="8" name="Rectangle 7">
            <a:extLst>
              <a:ext uri="{FF2B5EF4-FFF2-40B4-BE49-F238E27FC236}">
                <a16:creationId xmlns:a16="http://schemas.microsoft.com/office/drawing/2014/main" id="{3CC77F6A-6681-4A31-6C16-EB62B38DA431}"/>
              </a:ext>
            </a:extLst>
          </p:cNvPr>
          <p:cNvSpPr/>
          <p:nvPr/>
        </p:nvSpPr>
        <p:spPr>
          <a:xfrm>
            <a:off x="8391382" y="2557487"/>
            <a:ext cx="3553217"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Start Here</a:t>
            </a:r>
          </a:p>
        </p:txBody>
      </p:sp>
      <p:cxnSp>
        <p:nvCxnSpPr>
          <p:cNvPr id="11" name="Straight Arrow Connector 10">
            <a:extLst>
              <a:ext uri="{FF2B5EF4-FFF2-40B4-BE49-F238E27FC236}">
                <a16:creationId xmlns:a16="http://schemas.microsoft.com/office/drawing/2014/main" id="{A0F69406-1940-124B-62EC-78F8336D4896}"/>
              </a:ext>
            </a:extLst>
          </p:cNvPr>
          <p:cNvCxnSpPr>
            <a:stCxn id="8" idx="2"/>
            <a:endCxn id="7" idx="0"/>
          </p:cNvCxnSpPr>
          <p:nvPr/>
        </p:nvCxnSpPr>
        <p:spPr>
          <a:xfrm>
            <a:off x="10167991" y="3480817"/>
            <a:ext cx="0" cy="10768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diagram of a diagram&#10;&#10;Description automatically generated">
            <a:extLst>
              <a:ext uri="{FF2B5EF4-FFF2-40B4-BE49-F238E27FC236}">
                <a16:creationId xmlns:a16="http://schemas.microsoft.com/office/drawing/2014/main" id="{60C86E83-605D-D3C1-0F27-8A94DD7EB1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719" y="172863"/>
            <a:ext cx="9955775" cy="7275374"/>
          </a:xfrm>
          <a:prstGeom prst="rect">
            <a:avLst/>
          </a:prstGeom>
        </p:spPr>
      </p:pic>
      <p:sp>
        <p:nvSpPr>
          <p:cNvPr id="12" name="TextBox 11">
            <a:extLst>
              <a:ext uri="{FF2B5EF4-FFF2-40B4-BE49-F238E27FC236}">
                <a16:creationId xmlns:a16="http://schemas.microsoft.com/office/drawing/2014/main" id="{9C11E29C-A1F5-51C5-ED1A-37963FE88D6D}"/>
              </a:ext>
            </a:extLst>
          </p:cNvPr>
          <p:cNvSpPr txBox="1"/>
          <p:nvPr/>
        </p:nvSpPr>
        <p:spPr>
          <a:xfrm>
            <a:off x="9368681" y="5606578"/>
            <a:ext cx="1813125" cy="646331"/>
          </a:xfrm>
          <a:prstGeom prst="rect">
            <a:avLst/>
          </a:prstGeom>
          <a:noFill/>
          <a:ln>
            <a:solidFill>
              <a:schemeClr val="tx1"/>
            </a:solidFill>
          </a:ln>
        </p:spPr>
        <p:txBody>
          <a:bodyPr wrap="square" rtlCol="0">
            <a:spAutoFit/>
          </a:bodyPr>
          <a:lstStyle/>
          <a:p>
            <a:pPr algn="ctr"/>
            <a:r>
              <a:rPr lang="en-US"/>
              <a:t>Insert QR Code Here</a:t>
            </a:r>
          </a:p>
        </p:txBody>
      </p:sp>
    </p:spTree>
    <p:custDataLst>
      <p:tags r:id="rId1"/>
    </p:custDataLst>
    <p:extLst>
      <p:ext uri="{BB962C8B-B14F-4D97-AF65-F5344CB8AC3E}">
        <p14:creationId xmlns:p14="http://schemas.microsoft.com/office/powerpoint/2010/main" val="351473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1000"/>
                            </p:stCondLst>
                            <p:childTnLst>
                              <p:par>
                                <p:cTn id="14" presetID="21" presetClass="entr" presetSubtype="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p:ext uri="{6950BFC3-D8DA-4A85-94F7-54DA5524770B}">
      <p188:commentRel xmlns:p188="http://schemas.microsoft.com/office/powerpoint/2018/8/main" r:id="rId4"/>
    </p:ext>
  </p:extLs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FC3F-DB4B-F873-4B56-1F11D3B71056}"/>
              </a:ext>
            </a:extLst>
          </p:cNvPr>
          <p:cNvSpPr>
            <a:spLocks noGrp="1"/>
          </p:cNvSpPr>
          <p:nvPr>
            <p:ph type="title"/>
          </p:nvPr>
        </p:nvSpPr>
        <p:spPr/>
        <p:txBody>
          <a:bodyPr/>
          <a:lstStyle/>
          <a:p>
            <a:r>
              <a:rPr lang="en-US">
                <a:solidFill>
                  <a:schemeClr val="accent1"/>
                </a:solidFill>
              </a:rPr>
              <a:t>Parting thoughts</a:t>
            </a:r>
          </a:p>
        </p:txBody>
      </p:sp>
      <p:sp>
        <p:nvSpPr>
          <p:cNvPr id="3" name="Content Placeholder 2">
            <a:extLst>
              <a:ext uri="{FF2B5EF4-FFF2-40B4-BE49-F238E27FC236}">
                <a16:creationId xmlns:a16="http://schemas.microsoft.com/office/drawing/2014/main" id="{A66A5A6A-A7AB-C9D6-8802-763DF8FF92B7}"/>
              </a:ext>
            </a:extLst>
          </p:cNvPr>
          <p:cNvSpPr>
            <a:spLocks noGrp="1"/>
          </p:cNvSpPr>
          <p:nvPr>
            <p:ph sz="half" idx="15"/>
          </p:nvPr>
        </p:nvSpPr>
        <p:spPr>
          <a:xfrm>
            <a:off x="1552574" y="2481940"/>
            <a:ext cx="5251763" cy="3635831"/>
          </a:xfrm>
        </p:spPr>
        <p:txBody>
          <a:bodyPr>
            <a:normAutofit/>
          </a:bodyPr>
          <a:lstStyle/>
          <a:p>
            <a:pPr rtl="0"/>
            <a:r>
              <a:rPr lang="en-US" sz="2400" i="1">
                <a:solidFill>
                  <a:schemeClr val="accent1"/>
                </a:solidFill>
                <a:effectLst/>
              </a:rPr>
              <a:t>“Be warned that being an expert is more than understanding how a system is supposed to work. Expertise is gained by investigating why a system doesn't work.”</a:t>
            </a:r>
            <a:endParaRPr lang="en-US" sz="2400">
              <a:solidFill>
                <a:schemeClr val="accent1"/>
              </a:solidFill>
              <a:effectLst/>
            </a:endParaRPr>
          </a:p>
          <a:p>
            <a:pPr rtl="0"/>
            <a:br>
              <a:rPr lang="en-US" sz="2400">
                <a:solidFill>
                  <a:schemeClr val="accent1"/>
                </a:solidFill>
                <a:effectLst/>
              </a:rPr>
            </a:br>
            <a:r>
              <a:rPr lang="en-US" sz="2400">
                <a:solidFill>
                  <a:schemeClr val="accent1"/>
                </a:solidFill>
                <a:effectLst/>
              </a:rPr>
              <a:t>Brian Redman</a:t>
            </a:r>
          </a:p>
          <a:p>
            <a:endParaRPr lang="en-US" sz="2400">
              <a:solidFill>
                <a:schemeClr val="accent1"/>
              </a:solidFill>
            </a:endParaRPr>
          </a:p>
        </p:txBody>
      </p:sp>
      <p:sp>
        <p:nvSpPr>
          <p:cNvPr id="4" name="Slide Number Placeholder 3">
            <a:extLst>
              <a:ext uri="{FF2B5EF4-FFF2-40B4-BE49-F238E27FC236}">
                <a16:creationId xmlns:a16="http://schemas.microsoft.com/office/drawing/2014/main" id="{0FAE613A-88DA-B425-00B8-60919BF9F2E6}"/>
              </a:ext>
            </a:extLst>
          </p:cNvPr>
          <p:cNvSpPr>
            <a:spLocks noGrp="1"/>
          </p:cNvSpPr>
          <p:nvPr>
            <p:ph type="sldNum" sz="quarter" idx="12"/>
          </p:nvPr>
        </p:nvSpPr>
        <p:spPr>
          <a:xfrm>
            <a:off x="11608399" y="6492875"/>
            <a:ext cx="583601" cy="365125"/>
          </a:xfrm>
        </p:spPr>
        <p:txBody>
          <a:bodyPr/>
          <a:lstStyle/>
          <a:p>
            <a:fld id="{B5CEABB6-07DC-46E8-9B57-56EC44A396E5}" type="slidenum">
              <a:rPr lang="en-US" smtClean="0"/>
              <a:pPr/>
              <a:t>24</a:t>
            </a:fld>
            <a:endParaRPr lang="en-US"/>
          </a:p>
        </p:txBody>
      </p:sp>
      <p:sp>
        <p:nvSpPr>
          <p:cNvPr id="6" name="TextBox 5">
            <a:extLst>
              <a:ext uri="{FF2B5EF4-FFF2-40B4-BE49-F238E27FC236}">
                <a16:creationId xmlns:a16="http://schemas.microsoft.com/office/drawing/2014/main" id="{5DF11B45-8759-5DF6-6D35-37C0F0F952AB}"/>
              </a:ext>
            </a:extLst>
          </p:cNvPr>
          <p:cNvSpPr txBox="1"/>
          <p:nvPr/>
        </p:nvSpPr>
        <p:spPr>
          <a:xfrm>
            <a:off x="6929719" y="5315558"/>
            <a:ext cx="4928513" cy="646331"/>
          </a:xfrm>
          <a:prstGeom prst="rect">
            <a:avLst/>
          </a:prstGeom>
          <a:noFill/>
        </p:spPr>
        <p:txBody>
          <a:bodyPr wrap="square">
            <a:spAutoFit/>
          </a:bodyPr>
          <a:lstStyle/>
          <a:p>
            <a:pPr algn="ctr"/>
            <a:r>
              <a:rPr lang="en-US" sz="3600" b="1"/>
              <a:t>THANK YOU!</a:t>
            </a:r>
          </a:p>
        </p:txBody>
      </p:sp>
      <p:pic>
        <p:nvPicPr>
          <p:cNvPr id="3074" name="Picture 2">
            <a:extLst>
              <a:ext uri="{FF2B5EF4-FFF2-40B4-BE49-F238E27FC236}">
                <a16:creationId xmlns:a16="http://schemas.microsoft.com/office/drawing/2014/main" id="{741F9C9D-EC48-CB26-7E90-45EA17666555}"/>
              </a:ext>
            </a:extLst>
          </p:cNvPr>
          <p:cNvPicPr>
            <a:picLocks noChangeAspect="1" noChangeArrowheads="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bwMode="auto">
          <a:xfrm>
            <a:off x="7752165" y="2031936"/>
            <a:ext cx="3283622" cy="32836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F9EE9C-ED87-7472-1C3B-43E4121D15D5}"/>
              </a:ext>
            </a:extLst>
          </p:cNvPr>
          <p:cNvSpPr txBox="1"/>
          <p:nvPr/>
        </p:nvSpPr>
        <p:spPr>
          <a:xfrm>
            <a:off x="7839673" y="6885104"/>
            <a:ext cx="3283622" cy="230832"/>
          </a:xfrm>
          <a:prstGeom prst="rect">
            <a:avLst/>
          </a:prstGeom>
          <a:noFill/>
        </p:spPr>
        <p:txBody>
          <a:bodyPr wrap="square" rtlCol="0">
            <a:spAutoFit/>
          </a:bodyPr>
          <a:lstStyle/>
          <a:p>
            <a:r>
              <a:rPr lang="en-US" sz="900">
                <a:hlinkClick r:id="rId5" tooltip="https://www.flickr.com/photos/yosika/15025908560"/>
              </a:rPr>
              <a:t>This Photo</a:t>
            </a:r>
            <a:r>
              <a:rPr lang="en-US" sz="900"/>
              <a:t> by Unknown Author is licensed under </a:t>
            </a:r>
            <a:r>
              <a:rPr lang="en-US" sz="900">
                <a:hlinkClick r:id="rId6" tooltip="https://creativecommons.org/licenses/by/3.0/"/>
              </a:rPr>
              <a:t>CC BY</a:t>
            </a:r>
            <a:endParaRPr lang="en-US" sz="900"/>
          </a:p>
        </p:txBody>
      </p:sp>
    </p:spTree>
    <p:custDataLst>
      <p:tags r:id="rId1"/>
    </p:custDataLst>
    <p:extLst>
      <p:ext uri="{BB962C8B-B14F-4D97-AF65-F5344CB8AC3E}">
        <p14:creationId xmlns:p14="http://schemas.microsoft.com/office/powerpoint/2010/main" val="1755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2000"/>
                                        <p:tgtEl>
                                          <p:spTgt spid="3074"/>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8" name="Title 7">
            <a:extLst>
              <a:ext uri="{FF2B5EF4-FFF2-40B4-BE49-F238E27FC236}">
                <a16:creationId xmlns:a16="http://schemas.microsoft.com/office/drawing/2014/main" id="{0F516942-EB3A-B343-99FF-4857FBFBE66C}"/>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The Importance of Problem Solving</a:t>
            </a:r>
          </a:p>
        </p:txBody>
      </p:sp>
      <p:pic>
        <p:nvPicPr>
          <p:cNvPr id="10" name="Picture 2" descr="Tech Support Cheat Sheet">
            <a:extLst>
              <a:ext uri="{FF2B5EF4-FFF2-40B4-BE49-F238E27FC236}">
                <a16:creationId xmlns:a16="http://schemas.microsoft.com/office/drawing/2014/main" id="{C779A718-3237-1FD5-BB6E-587EB0516D48}"/>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2140" t="17840" r="2390" b="9952"/>
          <a:stretch/>
        </p:blipFill>
        <p:spPr bwMode="auto">
          <a:xfrm>
            <a:off x="4655362" y="152400"/>
            <a:ext cx="7540891" cy="6408419"/>
          </a:xfrm>
          <a:prstGeom prst="roundRect">
            <a:avLst>
              <a:gd name="adj" fmla="val 3876"/>
            </a:avLst>
          </a:prstGeom>
          <a:noFill/>
          <a:ln>
            <a:noFill/>
          </a:ln>
          <a:effectLst/>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5160A48-3910-6D7C-5A06-457738C22E65}"/>
              </a:ext>
            </a:extLst>
          </p:cNvPr>
          <p:cNvSpPr/>
          <p:nvPr/>
        </p:nvSpPr>
        <p:spPr>
          <a:xfrm rot="198528" flipV="1">
            <a:off x="5202681" y="6179295"/>
            <a:ext cx="704596" cy="45719"/>
          </a:xfrm>
          <a:prstGeom prst="rect">
            <a:avLst/>
          </a:prstGeom>
          <a:solidFill>
            <a:srgbClr val="FF00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316328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40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DDA4"/>
        </a:solidFill>
        <a:effectLst/>
      </p:bgPr>
    </p:bg>
    <p:spTree>
      <p:nvGrpSpPr>
        <p:cNvPr id="1" name="">
          <a:extLst>
            <a:ext uri="{FF2B5EF4-FFF2-40B4-BE49-F238E27FC236}">
              <a16:creationId xmlns:a16="http://schemas.microsoft.com/office/drawing/2014/main" id="{0C16A30E-CBDD-543E-7194-40E4E57352A9}"/>
            </a:ext>
          </a:extLst>
        </p:cNvPr>
        <p:cNvGrpSpPr/>
        <p:nvPr/>
      </p:nvGrpSpPr>
      <p:grpSpPr>
        <a:xfrm>
          <a:off x="0" y="0"/>
          <a:ext cx="0" cy="0"/>
          <a:chOff x="0" y="0"/>
          <a:chExt cx="0" cy="0"/>
        </a:xfrm>
      </p:grpSpPr>
      <p:sp>
        <p:nvSpPr>
          <p:cNvPr id="62" name="Rectangle 61">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A228DB9-FD59-7217-C94D-29B346A79FFB}"/>
              </a:ext>
            </a:extLst>
          </p:cNvPr>
          <p:cNvSpPr>
            <a:spLocks noGrp="1"/>
          </p:cNvSpPr>
          <p:nvPr>
            <p:ph idx="1"/>
          </p:nvPr>
        </p:nvSpPr>
        <p:spPr>
          <a:xfrm>
            <a:off x="-9238" y="0"/>
            <a:ext cx="4581238" cy="6858000"/>
          </a:xfrm>
          <a:effectLst/>
        </p:spPr>
        <p:txBody>
          <a:bodyPr>
            <a:noAutofit/>
          </a:bodyPr>
          <a:lstStyle/>
          <a:p>
            <a:pPr>
              <a:lnSpc>
                <a:spcPct val="90000"/>
              </a:lnSpc>
            </a:pPr>
            <a:r>
              <a:rPr lang="nb-NO" sz="2000" b="1" dirty="0">
                <a:solidFill>
                  <a:srgbClr val="FFFFFF"/>
                </a:solidFill>
              </a:rPr>
              <a:t>en· gi· neer· ing </a:t>
            </a:r>
            <a:br>
              <a:rPr lang="nb-NO" sz="2000" b="1" dirty="0">
                <a:solidFill>
                  <a:srgbClr val="FFFFFF"/>
                </a:solidFill>
              </a:rPr>
            </a:br>
            <a:br>
              <a:rPr lang="nb-NO" sz="2000" dirty="0">
                <a:solidFill>
                  <a:srgbClr val="FFFFFF"/>
                </a:solidFill>
              </a:rPr>
            </a:br>
            <a:r>
              <a:rPr lang="en-US" sz="2000" b="0" cap="none" dirty="0">
                <a:solidFill>
                  <a:srgbClr val="FFFFFF"/>
                </a:solidFill>
              </a:rPr>
              <a:t>The practice of using natural science, mathematics, and the engineering design process to </a:t>
            </a:r>
            <a:r>
              <a:rPr lang="en-US" sz="2000" u="sng" cap="none" dirty="0">
                <a:solidFill>
                  <a:srgbClr val="FFFFFF"/>
                </a:solidFill>
              </a:rPr>
              <a:t>solve technical problems</a:t>
            </a:r>
            <a:r>
              <a:rPr lang="en-US" sz="2000" b="0" cap="none" dirty="0">
                <a:solidFill>
                  <a:srgbClr val="FFFFFF"/>
                </a:solidFill>
              </a:rPr>
              <a:t>, increase efficiency and productivity, and improve systems.</a:t>
            </a:r>
            <a:br>
              <a:rPr lang="en-US" sz="2000" b="0" cap="none" dirty="0">
                <a:solidFill>
                  <a:srgbClr val="FFFFFF"/>
                </a:solidFill>
              </a:rPr>
            </a:br>
            <a:br>
              <a:rPr lang="en-US" sz="2000" b="0" cap="none" dirty="0">
                <a:solidFill>
                  <a:srgbClr val="FFFFFF"/>
                </a:solidFill>
              </a:rPr>
            </a:br>
            <a:endParaRPr lang="en-US" sz="2000" cap="none" dirty="0">
              <a:solidFill>
                <a:srgbClr val="FFFFFF"/>
              </a:solidFill>
            </a:endParaRPr>
          </a:p>
          <a:p>
            <a:pPr>
              <a:lnSpc>
                <a:spcPct val="90000"/>
              </a:lnSpc>
            </a:pPr>
            <a:r>
              <a:rPr lang="en-US" sz="2000" b="0" cap="none" dirty="0">
                <a:solidFill>
                  <a:srgbClr val="FFFFFF"/>
                </a:solidFill>
              </a:rPr>
              <a:t>We are faced with problems constantly that need solved, that’s the job. We need to have strategies to tackle them efficiently.</a:t>
            </a:r>
            <a:br>
              <a:rPr lang="en-US" sz="2000" b="0" cap="none" dirty="0">
                <a:solidFill>
                  <a:srgbClr val="FFFFFF"/>
                </a:solidFill>
              </a:rPr>
            </a:br>
            <a:br>
              <a:rPr lang="en-US" sz="2000" b="0" cap="none" dirty="0">
                <a:solidFill>
                  <a:srgbClr val="FFFFFF"/>
                </a:solidFill>
              </a:rPr>
            </a:br>
            <a:endParaRPr lang="en-US" sz="2000" b="0" cap="none" dirty="0">
              <a:solidFill>
                <a:srgbClr val="FFFFFF"/>
              </a:solidFill>
            </a:endParaRPr>
          </a:p>
          <a:p>
            <a:pPr>
              <a:lnSpc>
                <a:spcPct val="90000"/>
              </a:lnSpc>
            </a:pPr>
            <a:r>
              <a:rPr lang="en-US" sz="2000" b="0" cap="none" dirty="0">
                <a:solidFill>
                  <a:srgbClr val="FFFFFF"/>
                </a:solidFill>
              </a:rPr>
              <a:t>You can apply these strategies regardless off the problem, the technology, or your expertise.</a:t>
            </a:r>
          </a:p>
        </p:txBody>
      </p:sp>
      <p:pic>
        <p:nvPicPr>
          <p:cNvPr id="2" name="Picture 1" descr="A person pointing at papers on a wall&#10;&#10;Description automatically generated">
            <a:extLst>
              <a:ext uri="{FF2B5EF4-FFF2-40B4-BE49-F238E27FC236}">
                <a16:creationId xmlns:a16="http://schemas.microsoft.com/office/drawing/2014/main" id="{FD6C437D-4517-6400-DF5B-78F9058F5C6F}"/>
              </a:ext>
            </a:extLst>
          </p:cNvPr>
          <p:cNvPicPr>
            <a:picLocks noChangeAspect="1"/>
          </p:cNvPicPr>
          <p:nvPr/>
        </p:nvPicPr>
        <p:blipFill rotWithShape="1">
          <a:blip r:embed="rId3"/>
          <a:srcRect l="5" t="4767" r="-8" b="19595"/>
          <a:stretch/>
        </p:blipFill>
        <p:spPr>
          <a:xfrm>
            <a:off x="4646244" y="2065020"/>
            <a:ext cx="7549240" cy="4282440"/>
          </a:xfrm>
          <a:prstGeom prst="roundRect">
            <a:avLst>
              <a:gd name="adj" fmla="val 3876"/>
            </a:avLst>
          </a:prstGeom>
          <a:noFill/>
          <a:ln>
            <a:noFill/>
          </a:ln>
          <a:effectLst/>
        </p:spPr>
      </p:pic>
      <p:pic>
        <p:nvPicPr>
          <p:cNvPr id="6" name="Graphic 5" descr="Sunglasses with solid fill">
            <a:extLst>
              <a:ext uri="{FF2B5EF4-FFF2-40B4-BE49-F238E27FC236}">
                <a16:creationId xmlns:a16="http://schemas.microsoft.com/office/drawing/2014/main" id="{6E6449A7-312B-ED0F-446A-8EA67A7EE4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79377">
            <a:off x="6967393" y="2883110"/>
            <a:ext cx="785660" cy="834891"/>
          </a:xfrm>
          <a:prstGeom prst="rect">
            <a:avLst/>
          </a:prstGeom>
        </p:spPr>
      </p:pic>
      <p:pic>
        <p:nvPicPr>
          <p:cNvPr id="7" name="Graphic 6" descr="Beach umbrella with solid fill">
            <a:extLst>
              <a:ext uri="{FF2B5EF4-FFF2-40B4-BE49-F238E27FC236}">
                <a16:creationId xmlns:a16="http://schemas.microsoft.com/office/drawing/2014/main" id="{05E88CA6-803C-9B92-9FA8-5DEB08268D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983689" flipH="1">
            <a:off x="6464761" y="296586"/>
            <a:ext cx="6279921" cy="6673434"/>
          </a:xfrm>
          <a:prstGeom prst="rect">
            <a:avLst/>
          </a:prstGeom>
        </p:spPr>
      </p:pic>
      <p:pic>
        <p:nvPicPr>
          <p:cNvPr id="9" name="Graphic 8" descr="Coconut with solid fill">
            <a:extLst>
              <a:ext uri="{FF2B5EF4-FFF2-40B4-BE49-F238E27FC236}">
                <a16:creationId xmlns:a16="http://schemas.microsoft.com/office/drawing/2014/main" id="{30246AD9-F023-9748-064E-90F34207CD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34739" y="5404764"/>
            <a:ext cx="975528" cy="1036656"/>
          </a:xfrm>
          <a:prstGeom prst="rect">
            <a:avLst/>
          </a:prstGeom>
        </p:spPr>
      </p:pic>
    </p:spTree>
    <p:custDataLst>
      <p:tags r:id="rId1"/>
    </p:custDataLst>
    <p:extLst>
      <p:ext uri="{BB962C8B-B14F-4D97-AF65-F5344CB8AC3E}">
        <p14:creationId xmlns:p14="http://schemas.microsoft.com/office/powerpoint/2010/main" val="32731579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DDA4"/>
        </a:solidFill>
        <a:effectLst/>
      </p:bgPr>
    </p:bg>
    <p:spTree>
      <p:nvGrpSpPr>
        <p:cNvPr id="1" name=""/>
        <p:cNvGrpSpPr/>
        <p:nvPr/>
      </p:nvGrpSpPr>
      <p:grpSpPr>
        <a:xfrm>
          <a:off x="0" y="0"/>
          <a:ext cx="0" cy="0"/>
          <a:chOff x="0" y="0"/>
          <a:chExt cx="0" cy="0"/>
        </a:xfrm>
      </p:grpSpPr>
      <p:pic>
        <p:nvPicPr>
          <p:cNvPr id="3076" name="Picture 4" descr="Free shipwreck titanic wreck vector">
            <a:extLst>
              <a:ext uri="{FF2B5EF4-FFF2-40B4-BE49-F238E27FC236}">
                <a16:creationId xmlns:a16="http://schemas.microsoft.com/office/drawing/2014/main" id="{3502E7E6-DA20-B3B4-0EB3-9E2FFB656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9900"/>
            <a:ext cx="12192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ree treasure chest chest coins vector">
            <a:extLst>
              <a:ext uri="{FF2B5EF4-FFF2-40B4-BE49-F238E27FC236}">
                <a16:creationId xmlns:a16="http://schemas.microsoft.com/office/drawing/2014/main" id="{2EE14F5F-D1C9-6E89-1B57-A3BA7DCCA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972" y="5579268"/>
            <a:ext cx="1358338" cy="957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3DC285-73C3-3791-4680-F56F49332293}"/>
              </a:ext>
            </a:extLst>
          </p:cNvPr>
          <p:cNvSpPr/>
          <p:nvPr/>
        </p:nvSpPr>
        <p:spPr>
          <a:xfrm>
            <a:off x="0" y="4514850"/>
            <a:ext cx="12192000" cy="2343150"/>
          </a:xfrm>
          <a:prstGeom prst="rect">
            <a:avLst/>
          </a:prstGeom>
          <a:solidFill>
            <a:srgbClr val="00C6BB">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 name="Rectangle: Rounded Corners 4">
            <a:extLst>
              <a:ext uri="{FF2B5EF4-FFF2-40B4-BE49-F238E27FC236}">
                <a16:creationId xmlns:a16="http://schemas.microsoft.com/office/drawing/2014/main" id="{E9190714-257F-8843-BCD0-ABA3E0C73228}"/>
              </a:ext>
            </a:extLst>
          </p:cNvPr>
          <p:cNvSpPr/>
          <p:nvPr/>
        </p:nvSpPr>
        <p:spPr>
          <a:xfrm>
            <a:off x="47625" y="323850"/>
            <a:ext cx="4171950" cy="28098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99E8F-1D95-DD0B-8BAD-417872690393}"/>
              </a:ext>
            </a:extLst>
          </p:cNvPr>
          <p:cNvSpPr>
            <a:spLocks noGrp="1"/>
          </p:cNvSpPr>
          <p:nvPr>
            <p:ph type="title" idx="4294967295"/>
          </p:nvPr>
        </p:nvSpPr>
        <p:spPr>
          <a:xfrm>
            <a:off x="411353" y="447675"/>
            <a:ext cx="3701415" cy="2562225"/>
          </a:xfrm>
        </p:spPr>
        <p:txBody>
          <a:bodyPr/>
          <a:lstStyle/>
          <a:p>
            <a:r>
              <a:rPr lang="en-US"/>
              <a:t>How to be an                     Awesome Solver of Problems</a:t>
            </a:r>
          </a:p>
        </p:txBody>
      </p:sp>
      <p:pic>
        <p:nvPicPr>
          <p:cNvPr id="3074" name="Picture 2" descr="Free lifeguard helicopter lounger vector">
            <a:extLst>
              <a:ext uri="{FF2B5EF4-FFF2-40B4-BE49-F238E27FC236}">
                <a16:creationId xmlns:a16="http://schemas.microsoft.com/office/drawing/2014/main" id="{9E4D4AC3-14AC-8409-A4E8-36E3F2C008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47188"/>
            <a:ext cx="2098744" cy="388123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40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4000" fill="hold"/>
                                        <p:tgtEl>
                                          <p:spTgt spid="3074"/>
                                        </p:tgtEl>
                                        <p:attrNameLst>
                                          <p:attrName>ppt_x</p:attrName>
                                        </p:attrNameLst>
                                      </p:cBhvr>
                                      <p:tavLst>
                                        <p:tav tm="0">
                                          <p:val>
                                            <p:strVal val="1+#ppt_w/2"/>
                                          </p:val>
                                        </p:tav>
                                        <p:tav tm="100000">
                                          <p:val>
                                            <p:strVal val="#ppt_x"/>
                                          </p:val>
                                        </p:tav>
                                      </p:tavLst>
                                    </p:anim>
                                    <p:anim calcmode="lin" valueType="num">
                                      <p:cBhvr additive="base">
                                        <p:cTn id="8" dur="4000" fill="hold"/>
                                        <p:tgtEl>
                                          <p:spTgt spid="30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431A535-AD55-F618-F806-D7FE02E56670}"/>
              </a:ext>
            </a:extLst>
          </p:cNvPr>
          <p:cNvPicPr>
            <a:picLocks noChangeAspect="1"/>
          </p:cNvPicPr>
          <p:nvPr/>
        </p:nvPicPr>
        <p:blipFill>
          <a:blip r:embed="rId5">
            <a:alphaModFix amt="40000"/>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8512" b="7218"/>
          <a:stretch/>
        </p:blipFill>
        <p:spPr>
          <a:xfrm>
            <a:off x="20" y="10"/>
            <a:ext cx="12191980" cy="6857990"/>
          </a:xfrm>
          <a:prstGeom prst="rect">
            <a:avLst/>
          </a:prstGeom>
        </p:spPr>
      </p:pic>
      <p:sp>
        <p:nvSpPr>
          <p:cNvPr id="2" name="Title 1">
            <a:extLst>
              <a:ext uri="{FF2B5EF4-FFF2-40B4-BE49-F238E27FC236}">
                <a16:creationId xmlns:a16="http://schemas.microsoft.com/office/drawing/2014/main" id="{FAE4FE32-99F9-E957-DF32-3D7310469D33}"/>
              </a:ext>
            </a:extLst>
          </p:cNvPr>
          <p:cNvSpPr>
            <a:spLocks noGrp="1"/>
          </p:cNvSpPr>
          <p:nvPr>
            <p:ph type="title"/>
          </p:nvPr>
        </p:nvSpPr>
        <p:spPr>
          <a:xfrm>
            <a:off x="153177" y="136175"/>
            <a:ext cx="10571998" cy="970450"/>
          </a:xfrm>
        </p:spPr>
        <p:txBody>
          <a:bodyPr vert="horz" lIns="91440" tIns="45720" rIns="91440" bIns="45720" rtlCol="0" anchor="b">
            <a:normAutofit/>
          </a:bodyPr>
          <a:lstStyle/>
          <a:p>
            <a:r>
              <a:rPr lang="en-US">
                <a:solidFill>
                  <a:srgbClr val="FEFEFE"/>
                </a:solidFill>
              </a:rPr>
              <a:t>Trust No one Ever</a:t>
            </a:r>
          </a:p>
        </p:txBody>
      </p:sp>
      <p:sp>
        <p:nvSpPr>
          <p:cNvPr id="6" name="Content Placeholder 5">
            <a:extLst>
              <a:ext uri="{FF2B5EF4-FFF2-40B4-BE49-F238E27FC236}">
                <a16:creationId xmlns:a16="http://schemas.microsoft.com/office/drawing/2014/main" id="{A622C1C4-A860-AB9B-84CD-B896DCB87FF8}"/>
              </a:ext>
            </a:extLst>
          </p:cNvPr>
          <p:cNvSpPr>
            <a:spLocks noGrp="1"/>
          </p:cNvSpPr>
          <p:nvPr>
            <p:ph sz="half" idx="14"/>
          </p:nvPr>
        </p:nvSpPr>
        <p:spPr>
          <a:xfrm>
            <a:off x="333607" y="1379252"/>
            <a:ext cx="5054055" cy="3961187"/>
          </a:xfrm>
        </p:spPr>
        <p:txBody>
          <a:bodyPr vert="horz" lIns="91440" tIns="45720" rIns="91440" bIns="45720" rtlCol="0" anchor="ctr">
            <a:normAutofit/>
          </a:bodyPr>
          <a:lstStyle/>
          <a:p>
            <a:pPr marL="342900" indent="-342900">
              <a:spcBef>
                <a:spcPct val="20000"/>
              </a:spcBef>
              <a:spcAft>
                <a:spcPts val="600"/>
              </a:spcAft>
              <a:buFont typeface="Wingdings 2" charset="2"/>
              <a:buChar char=""/>
            </a:pPr>
            <a:r>
              <a:rPr lang="en-US"/>
              <a:t>Verify to build trust when analyzing problems</a:t>
            </a:r>
          </a:p>
          <a:p>
            <a:pPr marL="342900" indent="-342900">
              <a:spcBef>
                <a:spcPct val="20000"/>
              </a:spcBef>
              <a:spcAft>
                <a:spcPts val="600"/>
              </a:spcAft>
              <a:buFont typeface="Wingdings 2" charset="2"/>
              <a:buChar char=""/>
            </a:pPr>
            <a:r>
              <a:rPr lang="en-US"/>
              <a:t>Intentions are always good, but mistakes happen</a:t>
            </a:r>
          </a:p>
          <a:p>
            <a:pPr marL="342900" indent="-342900">
              <a:spcBef>
                <a:spcPct val="20000"/>
              </a:spcBef>
              <a:spcAft>
                <a:spcPts val="600"/>
              </a:spcAft>
              <a:buFont typeface="Wingdings 2" charset="2"/>
              <a:buChar char=""/>
            </a:pPr>
            <a:r>
              <a:rPr lang="en-US"/>
              <a:t>Gets everyone on the same page</a:t>
            </a:r>
          </a:p>
        </p:txBody>
      </p:sp>
      <p:sp>
        <p:nvSpPr>
          <p:cNvPr id="5" name="Slide Number Placeholder 4">
            <a:extLst>
              <a:ext uri="{FF2B5EF4-FFF2-40B4-BE49-F238E27FC236}">
                <a16:creationId xmlns:a16="http://schemas.microsoft.com/office/drawing/2014/main" id="{1A9C2000-9B52-719C-7506-749E4A466271}"/>
              </a:ext>
            </a:extLst>
          </p:cNvPr>
          <p:cNvSpPr>
            <a:spLocks noGrp="1"/>
          </p:cNvSpPr>
          <p:nvPr>
            <p:ph type="sldNum" sz="quarter" idx="12"/>
          </p:nvPr>
        </p:nvSpPr>
        <p:spPr>
          <a:xfrm>
            <a:off x="10678331" y="5915888"/>
            <a:ext cx="1062155" cy="490599"/>
          </a:xfrm>
        </p:spPr>
        <p:txBody>
          <a:bodyPr vert="horz" lIns="91440" tIns="45720" rIns="91440" bIns="10800" rtlCol="0" anchor="b">
            <a:normAutofit/>
          </a:bodyPr>
          <a:lstStyle/>
          <a:p>
            <a:pPr defTabSz="914400">
              <a:spcAft>
                <a:spcPts val="600"/>
              </a:spcAft>
            </a:pPr>
            <a:fld id="{B5CEABB6-07DC-46E8-9B57-56EC44A396E5}" type="slidenum">
              <a:rPr lang="en-US" smtClean="0"/>
              <a:pPr defTabSz="914400">
                <a:spcAft>
                  <a:spcPts val="600"/>
                </a:spcAft>
              </a:pPr>
              <a:t>6</a:t>
            </a:fld>
            <a:endParaRPr lang="en-US"/>
          </a:p>
        </p:txBody>
      </p:sp>
      <p:sp>
        <p:nvSpPr>
          <p:cNvPr id="7" name="TextBox 6">
            <a:extLst>
              <a:ext uri="{FF2B5EF4-FFF2-40B4-BE49-F238E27FC236}">
                <a16:creationId xmlns:a16="http://schemas.microsoft.com/office/drawing/2014/main" id="{2B53A2AB-D316-3FB0-8BF0-5E5D4D6DC50F}"/>
              </a:ext>
            </a:extLst>
          </p:cNvPr>
          <p:cNvSpPr txBox="1"/>
          <p:nvPr/>
        </p:nvSpPr>
        <p:spPr>
          <a:xfrm>
            <a:off x="9319099" y="6883701"/>
            <a:ext cx="287290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blogography.com/archives/2021/07/behind-the-ride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custDataLst>
      <p:tags r:id="rId1"/>
    </p:custDataLst>
    <p:extLst>
      <p:ext uri="{BB962C8B-B14F-4D97-AF65-F5344CB8AC3E}">
        <p14:creationId xmlns:p14="http://schemas.microsoft.com/office/powerpoint/2010/main" val="3313870370"/>
      </p:ext>
    </p:extLst>
  </p:cSld>
  <p:clrMapOvr>
    <a:masterClrMapping/>
  </p:clrMapOvr>
  <p:extLst>
    <p:ext uri="{6950BFC3-D8DA-4A85-94F7-54DA5524770B}">
      <p188:commentRel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6079213-1810-3925-8F37-9459C9DFE3F6}"/>
              </a:ext>
            </a:extLst>
          </p:cNvPr>
          <p:cNvSpPr>
            <a:spLocks noGrp="1"/>
          </p:cNvSpPr>
          <p:nvPr>
            <p:ph type="title"/>
          </p:nvPr>
        </p:nvSpPr>
        <p:spPr>
          <a:xfrm>
            <a:off x="8164749" y="0"/>
            <a:ext cx="3575737" cy="627017"/>
          </a:xfrm>
        </p:spPr>
        <p:txBody>
          <a:bodyPr vert="horz" lIns="91440" tIns="45720" rIns="91440" bIns="45720" rtlCol="0" anchor="b">
            <a:normAutofit/>
          </a:bodyPr>
          <a:lstStyle/>
          <a:p>
            <a:pPr algn="ctr"/>
            <a:r>
              <a:rPr lang="en-US" sz="3200">
                <a:solidFill>
                  <a:srgbClr val="FFFFFF"/>
                </a:solidFill>
              </a:rPr>
              <a:t>Example</a:t>
            </a:r>
          </a:p>
        </p:txBody>
      </p:sp>
      <p:pic>
        <p:nvPicPr>
          <p:cNvPr id="1026" name="Picture 2" descr="computers Archives - Glasbergen Cartoon Service">
            <a:extLst>
              <a:ext uri="{FF2B5EF4-FFF2-40B4-BE49-F238E27FC236}">
                <a16:creationId xmlns:a16="http://schemas.microsoft.com/office/drawing/2014/main" id="{EC0EB467-D4E7-23AE-8228-6EECAB03D44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63961" y="752240"/>
            <a:ext cx="6612856" cy="4994083"/>
          </a:xfrm>
          <a:prstGeom prst="roundRect">
            <a:avLst>
              <a:gd name="adj" fmla="val 3876"/>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4A1BD8ED-8E69-4630-7C86-B0BD3A3C2CDC}"/>
              </a:ext>
            </a:extLst>
          </p:cNvPr>
          <p:cNvSpPr>
            <a:spLocks noGrp="1"/>
          </p:cNvSpPr>
          <p:nvPr>
            <p:ph type="body" sz="half" idx="2"/>
          </p:nvPr>
        </p:nvSpPr>
        <p:spPr>
          <a:xfrm>
            <a:off x="7554995" y="752241"/>
            <a:ext cx="4632432" cy="6105760"/>
          </a:xfrm>
          <a:effectLst/>
        </p:spPr>
        <p:txBody>
          <a:bodyPr vert="horz" lIns="91440" tIns="45720" rIns="91440" bIns="45720" rtlCol="0" anchor="ctr">
            <a:normAutofit/>
          </a:bodyPr>
          <a:lstStyle/>
          <a:p>
            <a:pPr lvl="1"/>
            <a:r>
              <a:rPr lang="en-US" sz="1800" b="1" dirty="0">
                <a:solidFill>
                  <a:srgbClr val="00AEEF"/>
                </a:solidFill>
              </a:rPr>
              <a:t>We updated the configs for the database connection, but the application is still not connecting in the test environment!?!</a:t>
            </a:r>
          </a:p>
          <a:p>
            <a:pPr lvl="1"/>
            <a:r>
              <a:rPr lang="en-US" sz="1800" b="1" dirty="0">
                <a:solidFill>
                  <a:srgbClr val="EE2225"/>
                </a:solidFill>
              </a:rPr>
              <a:t>Where did you update the configs?</a:t>
            </a:r>
          </a:p>
          <a:p>
            <a:pPr lvl="1"/>
            <a:r>
              <a:rPr lang="en-US" sz="1800" b="1" dirty="0">
                <a:solidFill>
                  <a:srgbClr val="00AEEF"/>
                </a:solidFill>
              </a:rPr>
              <a:t>Right here is the update, see everything is correct!</a:t>
            </a:r>
          </a:p>
          <a:p>
            <a:pPr lvl="1"/>
            <a:r>
              <a:rPr lang="en-US" sz="1800" b="1" dirty="0">
                <a:solidFill>
                  <a:srgbClr val="EE2225"/>
                </a:solidFill>
              </a:rPr>
              <a:t>How does your application in your test environment read the file from your local?</a:t>
            </a:r>
          </a:p>
          <a:p>
            <a:pPr lvl="1"/>
            <a:r>
              <a:rPr lang="en-US" sz="1800" b="1" dirty="0">
                <a:solidFill>
                  <a:srgbClr val="00AEEF"/>
                </a:solidFill>
              </a:rPr>
              <a:t>It… well… I committed and </a:t>
            </a:r>
            <a:r>
              <a:rPr lang="en-US" sz="1800" b="1" u="sng" dirty="0">
                <a:solidFill>
                  <a:srgbClr val="00AEEF"/>
                </a:solidFill>
              </a:rPr>
              <a:t>usually</a:t>
            </a:r>
            <a:r>
              <a:rPr lang="en-US" sz="1800" b="1" dirty="0">
                <a:solidFill>
                  <a:srgbClr val="00AEEF"/>
                </a:solidFill>
              </a:rPr>
              <a:t> another process recognizes that and synchs it to the test environment…</a:t>
            </a:r>
          </a:p>
          <a:p>
            <a:pPr lvl="1"/>
            <a:r>
              <a:rPr lang="en-US" sz="1800" b="1" dirty="0">
                <a:solidFill>
                  <a:srgbClr val="EE2225"/>
                </a:solidFill>
              </a:rPr>
              <a:t>Did that happen? Can we see the updates in the environment?</a:t>
            </a:r>
          </a:p>
        </p:txBody>
      </p:sp>
      <p:sp>
        <p:nvSpPr>
          <p:cNvPr id="9" name="Rectangle: Rounded Corners 8">
            <a:extLst>
              <a:ext uri="{FF2B5EF4-FFF2-40B4-BE49-F238E27FC236}">
                <a16:creationId xmlns:a16="http://schemas.microsoft.com/office/drawing/2014/main" id="{26221431-F980-B1FC-D253-8DBBFCD643BB}"/>
              </a:ext>
            </a:extLst>
          </p:cNvPr>
          <p:cNvSpPr/>
          <p:nvPr/>
        </p:nvSpPr>
        <p:spPr>
          <a:xfrm>
            <a:off x="851698" y="4692178"/>
            <a:ext cx="5606579" cy="919625"/>
          </a:xfrm>
          <a:prstGeom prst="roundRect">
            <a:avLst/>
          </a:prstGeom>
          <a:solidFill>
            <a:srgbClr val="FFFF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7086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DBA433-35D2-0769-0FA0-3B931094CCDD}"/>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4A46E4-A6CF-3FD4-900B-D6AAD2D3F523}"/>
              </a:ext>
            </a:extLst>
          </p:cNvPr>
          <p:cNvSpPr>
            <a:spLocks noGrp="1"/>
          </p:cNvSpPr>
          <p:nvPr>
            <p:ph type="ctrTitle"/>
          </p:nvPr>
        </p:nvSpPr>
        <p:spPr>
          <a:xfrm>
            <a:off x="8134349" y="1819275"/>
            <a:ext cx="3606137" cy="4222087"/>
          </a:xfrm>
        </p:spPr>
        <p:txBody>
          <a:bodyPr anchor="t">
            <a:normAutofit/>
          </a:bodyPr>
          <a:lstStyle/>
          <a:p>
            <a:r>
              <a:rPr lang="en-US" sz="4400" dirty="0"/>
              <a:t>Problem #1</a:t>
            </a:r>
            <a:br>
              <a:rPr lang="en-US" sz="4400" dirty="0"/>
            </a:br>
            <a:r>
              <a:rPr lang="en-US" sz="4400" dirty="0"/>
              <a:t>Consumer Error</a:t>
            </a:r>
          </a:p>
        </p:txBody>
      </p:sp>
      <p:pic>
        <p:nvPicPr>
          <p:cNvPr id="11" name="Picture 10" descr="A qr code with a white background&#10;&#10;Description automatically generated">
            <a:extLst>
              <a:ext uri="{FF2B5EF4-FFF2-40B4-BE49-F238E27FC236}">
                <a16:creationId xmlns:a16="http://schemas.microsoft.com/office/drawing/2014/main" id="{ED4A258C-6EC4-B1D6-9B81-28992922D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549" y="643467"/>
            <a:ext cx="5397896" cy="5397896"/>
          </a:xfrm>
          <a:prstGeom prst="roundRect">
            <a:avLst>
              <a:gd name="adj" fmla="val 3876"/>
            </a:avLst>
          </a:prstGeom>
          <a:ln>
            <a:solidFill>
              <a:schemeClr val="accent1"/>
            </a:solidFill>
          </a:ln>
          <a:effectLst/>
        </p:spPr>
      </p:pic>
      <p:sp>
        <p:nvSpPr>
          <p:cNvPr id="13" name="TextBox 12">
            <a:extLst>
              <a:ext uri="{FF2B5EF4-FFF2-40B4-BE49-F238E27FC236}">
                <a16:creationId xmlns:a16="http://schemas.microsoft.com/office/drawing/2014/main" id="{A8EE0A76-83B6-4981-CD56-2FE1EDB7DDE7}"/>
              </a:ext>
            </a:extLst>
          </p:cNvPr>
          <p:cNvSpPr txBox="1"/>
          <p:nvPr/>
        </p:nvSpPr>
        <p:spPr>
          <a:xfrm>
            <a:off x="948732" y="6150008"/>
            <a:ext cx="5657531" cy="584775"/>
          </a:xfrm>
          <a:prstGeom prst="rect">
            <a:avLst/>
          </a:prstGeom>
          <a:noFill/>
        </p:spPr>
        <p:txBody>
          <a:bodyPr wrap="square">
            <a:spAutoFit/>
          </a:bodyPr>
          <a:lstStyle/>
          <a:p>
            <a:pPr algn="ctr"/>
            <a:r>
              <a:rPr lang="en-US" sz="3200" dirty="0"/>
              <a:t>https://bit.ly/ConsumerError</a:t>
            </a:r>
          </a:p>
        </p:txBody>
      </p:sp>
    </p:spTree>
    <p:custDataLst>
      <p:tags r:id="rId1"/>
    </p:custDataLst>
    <p:extLst>
      <p:ext uri="{BB962C8B-B14F-4D97-AF65-F5344CB8AC3E}">
        <p14:creationId xmlns:p14="http://schemas.microsoft.com/office/powerpoint/2010/main" val="73653085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DDA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AB99-46BF-9C1B-21EA-C9E94EBCD3C7}"/>
              </a:ext>
            </a:extLst>
          </p:cNvPr>
          <p:cNvSpPr>
            <a:spLocks noGrp="1"/>
          </p:cNvSpPr>
          <p:nvPr>
            <p:ph type="ctrTitle"/>
          </p:nvPr>
        </p:nvSpPr>
        <p:spPr>
          <a:xfrm>
            <a:off x="810002" y="639097"/>
            <a:ext cx="4961534" cy="3915731"/>
          </a:xfrm>
        </p:spPr>
        <p:txBody>
          <a:bodyPr vert="horz" lIns="91440" tIns="45720" rIns="91440" bIns="45720" rtlCol="0" anchor="b">
            <a:normAutofit/>
          </a:bodyPr>
          <a:lstStyle/>
          <a:p>
            <a:r>
              <a:rPr lang="en-US"/>
              <a:t>Questions Assumptions</a:t>
            </a:r>
          </a:p>
        </p:txBody>
      </p:sp>
      <p:sp>
        <p:nvSpPr>
          <p:cNvPr id="10" name="TextBox 9">
            <a:extLst>
              <a:ext uri="{FF2B5EF4-FFF2-40B4-BE49-F238E27FC236}">
                <a16:creationId xmlns:a16="http://schemas.microsoft.com/office/drawing/2014/main" id="{9F5F3872-4E82-CBA2-3EEB-882DC3A97BD6}"/>
              </a:ext>
            </a:extLst>
          </p:cNvPr>
          <p:cNvSpPr txBox="1"/>
          <p:nvPr/>
        </p:nvSpPr>
        <p:spPr>
          <a:xfrm>
            <a:off x="84492" y="5332361"/>
            <a:ext cx="5509232" cy="1334601"/>
          </a:xfrm>
          <a:prstGeom prst="rect">
            <a:avLst/>
          </a:prstGeom>
        </p:spPr>
        <p:txBody>
          <a:bodyPr vert="horz" lIns="91440" tIns="45720" rIns="91440" bIns="45720" rtlCol="0" anchor="t">
            <a:normAutofit/>
          </a:bodyPr>
          <a:lstStyle/>
          <a:p>
            <a:pPr algn="ctr">
              <a:spcBef>
                <a:spcPct val="20000"/>
              </a:spcBef>
              <a:spcAft>
                <a:spcPts val="600"/>
              </a:spcAft>
              <a:buClr>
                <a:schemeClr val="accent1"/>
              </a:buClr>
            </a:pPr>
            <a:r>
              <a:rPr lang="en-US" sz="2400" b="0" i="0" dirty="0">
                <a:solidFill>
                  <a:schemeClr val="bg1"/>
                </a:solidFill>
                <a:effectLst/>
              </a:rPr>
              <a:t>When something breaks, we need</a:t>
            </a:r>
            <a:r>
              <a:rPr lang="en-US" sz="2400" dirty="0">
                <a:solidFill>
                  <a:schemeClr val="bg1"/>
                </a:solidFill>
              </a:rPr>
              <a:t> to </a:t>
            </a:r>
            <a:r>
              <a:rPr lang="en-US" sz="2400" b="0" i="0" dirty="0">
                <a:solidFill>
                  <a:schemeClr val="bg1"/>
                </a:solidFill>
                <a:effectLst/>
              </a:rPr>
              <a:t>make sure assumptions line up with reality.</a:t>
            </a:r>
            <a:r>
              <a:rPr lang="en-US" sz="2400" dirty="0">
                <a:solidFill>
                  <a:schemeClr val="bg1"/>
                </a:solidFill>
              </a:rPr>
              <a:t> </a:t>
            </a:r>
            <a:endParaRPr lang="en-US" sz="2400" b="0" i="0" dirty="0">
              <a:solidFill>
                <a:schemeClr val="bg1"/>
              </a:solidFill>
              <a:effectLst/>
            </a:endParaRPr>
          </a:p>
        </p:txBody>
      </p:sp>
      <p:pic>
        <p:nvPicPr>
          <p:cNvPr id="11" name="Picture 10" descr="A sand castle on a beach&#10;&#10;Description automatically generated">
            <a:extLst>
              <a:ext uri="{FF2B5EF4-FFF2-40B4-BE49-F238E27FC236}">
                <a16:creationId xmlns:a16="http://schemas.microsoft.com/office/drawing/2014/main" id="{33D5A253-89CF-112E-F05C-EBCC249FF96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 b="15559"/>
          <a:stretch/>
        </p:blipFill>
        <p:spPr>
          <a:xfrm>
            <a:off x="6100916" y="10"/>
            <a:ext cx="6091084" cy="6857990"/>
          </a:xfrm>
          <a:prstGeom prst="rect">
            <a:avLst/>
          </a:prstGeom>
        </p:spPr>
      </p:pic>
      <p:sp>
        <p:nvSpPr>
          <p:cNvPr id="4" name="Slide Number Placeholder 3">
            <a:extLst>
              <a:ext uri="{FF2B5EF4-FFF2-40B4-BE49-F238E27FC236}">
                <a16:creationId xmlns:a16="http://schemas.microsoft.com/office/drawing/2014/main" id="{FD1BC889-EAA2-ABF8-A820-050A70A47CCF}"/>
              </a:ext>
            </a:extLst>
          </p:cNvPr>
          <p:cNvSpPr>
            <a:spLocks noGrp="1"/>
          </p:cNvSpPr>
          <p:nvPr>
            <p:ph type="sldNum" sz="quarter" idx="4294967295"/>
          </p:nvPr>
        </p:nvSpPr>
        <p:spPr>
          <a:xfrm>
            <a:off x="10678331" y="5915888"/>
            <a:ext cx="1062155" cy="490599"/>
          </a:xfrm>
        </p:spPr>
        <p:txBody>
          <a:bodyPr vert="horz" lIns="91440" tIns="45720" rIns="91440" bIns="10800" rtlCol="0" anchor="b">
            <a:normAutofit/>
          </a:bodyPr>
          <a:lstStyle/>
          <a:p>
            <a:pPr defTabSz="914400">
              <a:spcAft>
                <a:spcPts val="600"/>
              </a:spcAft>
            </a:pPr>
            <a:fld id="{B5CEABB6-07DC-46E8-9B57-56EC44A396E5}" type="slidenum">
              <a:rPr lang="en-US" smtClean="0"/>
              <a:pPr defTabSz="914400">
                <a:spcAft>
                  <a:spcPts val="600"/>
                </a:spcAft>
              </a:pPr>
              <a:t>9</a:t>
            </a:fld>
            <a:endParaRPr lang="en-US"/>
          </a:p>
        </p:txBody>
      </p:sp>
      <p:sp>
        <p:nvSpPr>
          <p:cNvPr id="12" name="TextBox 11">
            <a:extLst>
              <a:ext uri="{FF2B5EF4-FFF2-40B4-BE49-F238E27FC236}">
                <a16:creationId xmlns:a16="http://schemas.microsoft.com/office/drawing/2014/main" id="{5D611AC2-70D8-30BC-61DE-454A1F1FC902}"/>
              </a:ext>
            </a:extLst>
          </p:cNvPr>
          <p:cNvSpPr txBox="1"/>
          <p:nvPr/>
        </p:nvSpPr>
        <p:spPr>
          <a:xfrm>
            <a:off x="9511459" y="6936987"/>
            <a:ext cx="268054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commons.wikimedia.org/wiki/File:Sandcastle_sculpture_(4856466479).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custDataLst>
      <p:tags r:id="rId1"/>
    </p:custDataLst>
    <p:extLst>
      <p:ext uri="{BB962C8B-B14F-4D97-AF65-F5344CB8AC3E}">
        <p14:creationId xmlns:p14="http://schemas.microsoft.com/office/powerpoint/2010/main" val="1686120622"/>
      </p:ext>
    </p:extLst>
  </p:cSld>
  <p:clrMapOvr>
    <a:masterClrMapping/>
  </p:clrMapOvr>
  <p:extLst>
    <p:ext uri="{6950BFC3-D8DA-4A85-94F7-54DA5524770B}">
      <p188:commentRel xmlns:p188="http://schemas.microsoft.com/office/powerpoint/2018/8/main" r:id="rId4"/>
    </p:ext>
  </p:extLs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Quotable</Template>
  <TotalTime>0</TotalTime>
  <Words>1428</Words>
  <Application>Microsoft Office PowerPoint</Application>
  <PresentationFormat>Widescreen</PresentationFormat>
  <Paragraphs>185</Paragraphs>
  <Slides>24</Slides>
  <Notes>17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Arial</vt:lpstr>
      <vt:lpstr>Avenir Next LT Pro</vt:lpstr>
      <vt:lpstr>Calibri</vt:lpstr>
      <vt:lpstr>Century Gothic</vt:lpstr>
      <vt:lpstr>Wingdings 2</vt:lpstr>
      <vt:lpstr>Quotable</vt:lpstr>
      <vt:lpstr>PowerPoint Presentation</vt:lpstr>
      <vt:lpstr>Agenda</vt:lpstr>
      <vt:lpstr>The Importance of Problem Solving</vt:lpstr>
      <vt:lpstr>PowerPoint Presentation</vt:lpstr>
      <vt:lpstr>How to be an                     Awesome Solver of Problems</vt:lpstr>
      <vt:lpstr>Trust No one Ever</vt:lpstr>
      <vt:lpstr>Example</vt:lpstr>
      <vt:lpstr>Problem #1 Consumer Error</vt:lpstr>
      <vt:lpstr>Questions Assumptions</vt:lpstr>
      <vt:lpstr>Example</vt:lpstr>
      <vt:lpstr>Ask Questions!</vt:lpstr>
      <vt:lpstr>Seek to Understand</vt:lpstr>
      <vt:lpstr>Problem #2 App Down!</vt:lpstr>
      <vt:lpstr>Strategy</vt:lpstr>
      <vt:lpstr>Prioritize for Impact</vt:lpstr>
      <vt:lpstr>YAK Shaving – persevering processes/challenges </vt:lpstr>
      <vt:lpstr>Start small &amp; Simple</vt:lpstr>
      <vt:lpstr>Local Running App Locally to Troubleshoot</vt:lpstr>
      <vt:lpstr>Deployed App Deployed in Test Environment Troubleshooting</vt:lpstr>
      <vt:lpstr>External to you Consuming a service/Provider of a service</vt:lpstr>
      <vt:lpstr>Kabloom!  Nothing Works!</vt:lpstr>
      <vt:lpstr>Embrace the robot overlords</vt:lpstr>
      <vt:lpstr>Try it yourself! Your Application Architecture</vt:lpstr>
      <vt:lpstr>Parting thoughts</vt:lpstr>
    </vt:vector>
  </TitlesOfParts>
  <Company>Nationwide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Castle, Josh</dc:creator>
  <cp:lastModifiedBy>Castle, Josh</cp:lastModifiedBy>
  <cp:revision>1</cp:revision>
  <dcterms:created xsi:type="dcterms:W3CDTF">2024-12-17T20:08:58Z</dcterms:created>
  <dcterms:modified xsi:type="dcterms:W3CDTF">2025-01-10T16:20:43Z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ea8e88-16c4-4b55-a945-7bd6248db4bf_Enabled">
    <vt:lpwstr>true</vt:lpwstr>
  </property>
  <property fmtid="{D5CDD505-2E9C-101B-9397-08002B2CF9AE}" pid="3" name="MSIP_Label_92ea8e88-16c4-4b55-a945-7bd6248db4bf_SetDate">
    <vt:lpwstr>2024-12-19T18:20:49Z</vt:lpwstr>
  </property>
  <property fmtid="{D5CDD505-2E9C-101B-9397-08002B2CF9AE}" pid="4" name="MSIP_Label_92ea8e88-16c4-4b55-a945-7bd6248db4bf_Method">
    <vt:lpwstr>Standard</vt:lpwstr>
  </property>
  <property fmtid="{D5CDD505-2E9C-101B-9397-08002B2CF9AE}" pid="5" name="MSIP_Label_92ea8e88-16c4-4b55-a945-7bd6248db4bf_Name">
    <vt:lpwstr>Internal</vt:lpwstr>
  </property>
  <property fmtid="{D5CDD505-2E9C-101B-9397-08002B2CF9AE}" pid="6" name="MSIP_Label_92ea8e88-16c4-4b55-a945-7bd6248db4bf_SiteId">
    <vt:lpwstr>22140e4c-d390-45c2-b297-a26c516dc461</vt:lpwstr>
  </property>
  <property fmtid="{D5CDD505-2E9C-101B-9397-08002B2CF9AE}" pid="7" name="MSIP_Label_92ea8e88-16c4-4b55-a945-7bd6248db4bf_ActionId">
    <vt:lpwstr>132e1f9b-f5de-498d-b0b9-cf9fc8a6c74d</vt:lpwstr>
  </property>
  <property fmtid="{D5CDD505-2E9C-101B-9397-08002B2CF9AE}" pid="8" name="MSIP_Label_92ea8e88-16c4-4b55-a945-7bd6248db4bf_ContentBits">
    <vt:lpwstr>0</vt:lpwstr>
  </property>
  <property fmtid="{D5CDD505-2E9C-101B-9397-08002B2CF9AE}" pid="9" name="ArticulateGUID">
    <vt:lpwstr>54D9AEA3-D5F1-4D9A-BCF4-00D9BFFFB166</vt:lpwstr>
  </property>
  <property fmtid="{D5CDD505-2E9C-101B-9397-08002B2CF9AE}" pid="10" name="ArticulatePath">
    <vt:lpwstr>https://onyourside-my.sharepoint.com/personal/castlej6_nationwide_com/Documents/Documents/Codemash/Problem Solving - Seas the Day</vt:lpwstr>
  </property>
</Properties>
</file>